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14"/>
  </p:notesMasterIdLst>
  <p:sldIdLst>
    <p:sldId id="257" r:id="rId2"/>
    <p:sldId id="274" r:id="rId3"/>
    <p:sldId id="275" r:id="rId4"/>
    <p:sldId id="279" r:id="rId5"/>
    <p:sldId id="259" r:id="rId6"/>
    <p:sldId id="260" r:id="rId7"/>
    <p:sldId id="261" r:id="rId8"/>
    <p:sldId id="262" r:id="rId9"/>
    <p:sldId id="280" r:id="rId10"/>
    <p:sldId id="258" r:id="rId11"/>
    <p:sldId id="277" r:id="rId12"/>
    <p:sldId id="278" r:id="rId13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32" y="3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E:\PostDoc%20Lyon%20Mateis-LMI\Manips\DRX%20poudre%20MATEIS\M&#233;lange%20trempes%20EB\Comparaison%20m&#233;lange%20trempes%20janvier-mai%202024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F:\PostDoc%20Lyon%20Mateis-LMI\Manips\Rh&#233;om&#232;tre%20Anton%20Paar\Elora%20Bessot\Comparaison%20AS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E:\PostDoc%20Lyon%20Mateis-LMI\Manips\ICP%20LMI%20relargage\Relargage%20Juin%202024%20(grandes%20pastilles)\Suivi%20pH%20et%20masses.xlsx" TargetMode="Externa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E:\PostDoc%20Lyon%20Mateis-LMI\Manips\ICP%20LMI%20relargage\Relargage%20Juin%202024%20(grandes%20pastilles)\Suivi%20pH%20et%20masses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 dirty="0"/>
              <a:t>Composition</a:t>
            </a:r>
            <a:r>
              <a:rPr lang="fr-FR" baseline="0" dirty="0"/>
              <a:t> of </a:t>
            </a:r>
            <a:r>
              <a:rPr lang="fr-FR" baseline="0" dirty="0" err="1"/>
              <a:t>synthetized</a:t>
            </a:r>
            <a:r>
              <a:rPr lang="fr-FR" baseline="0" dirty="0"/>
              <a:t> </a:t>
            </a:r>
            <a:r>
              <a:rPr lang="fr-FR" baseline="0" dirty="0" err="1"/>
              <a:t>powder</a:t>
            </a:r>
            <a:endParaRPr lang="fr-FR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smoothMarker"/>
        <c:varyColors val="0"/>
        <c:ser>
          <c:idx val="9"/>
          <c:order val="0"/>
          <c:tx>
            <c:strRef>
              <c:f>[2]Feuil1!$S$1</c:f>
              <c:strCache>
                <c:ptCount val="1"/>
                <c:pt idx="0">
                  <c:v>alpha tcp</c:v>
                </c:pt>
              </c:strCache>
            </c:strRef>
          </c:tx>
          <c:spPr>
            <a:ln w="19050" cap="rnd">
              <a:solidFill>
                <a:schemeClr val="accent4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[2]Feuil1!$S$2:$S$2252</c:f>
              <c:numCache>
                <c:formatCode>General</c:formatCode>
                <c:ptCount val="2251"/>
                <c:pt idx="0">
                  <c:v>5</c:v>
                </c:pt>
                <c:pt idx="1">
                  <c:v>5.0199999999999996</c:v>
                </c:pt>
                <c:pt idx="2">
                  <c:v>5.04</c:v>
                </c:pt>
                <c:pt idx="3">
                  <c:v>5.0599999999999996</c:v>
                </c:pt>
                <c:pt idx="4">
                  <c:v>5.08</c:v>
                </c:pt>
                <c:pt idx="5">
                  <c:v>5.0999999999999996</c:v>
                </c:pt>
                <c:pt idx="6">
                  <c:v>5.12</c:v>
                </c:pt>
                <c:pt idx="7">
                  <c:v>5.14</c:v>
                </c:pt>
                <c:pt idx="8">
                  <c:v>5.16</c:v>
                </c:pt>
                <c:pt idx="9">
                  <c:v>5.18</c:v>
                </c:pt>
                <c:pt idx="10">
                  <c:v>5.2</c:v>
                </c:pt>
                <c:pt idx="11">
                  <c:v>5.22</c:v>
                </c:pt>
                <c:pt idx="12">
                  <c:v>5.24</c:v>
                </c:pt>
                <c:pt idx="13">
                  <c:v>5.26</c:v>
                </c:pt>
                <c:pt idx="14">
                  <c:v>5.28</c:v>
                </c:pt>
                <c:pt idx="15">
                  <c:v>5.3</c:v>
                </c:pt>
                <c:pt idx="16">
                  <c:v>5.32</c:v>
                </c:pt>
                <c:pt idx="17">
                  <c:v>5.34</c:v>
                </c:pt>
                <c:pt idx="18">
                  <c:v>5.36</c:v>
                </c:pt>
                <c:pt idx="19">
                  <c:v>5.38</c:v>
                </c:pt>
                <c:pt idx="20">
                  <c:v>5.4</c:v>
                </c:pt>
                <c:pt idx="21">
                  <c:v>5.42</c:v>
                </c:pt>
                <c:pt idx="22">
                  <c:v>5.44</c:v>
                </c:pt>
                <c:pt idx="23">
                  <c:v>5.46</c:v>
                </c:pt>
                <c:pt idx="24">
                  <c:v>5.48</c:v>
                </c:pt>
                <c:pt idx="25">
                  <c:v>5.5</c:v>
                </c:pt>
                <c:pt idx="26">
                  <c:v>5.52</c:v>
                </c:pt>
                <c:pt idx="27">
                  <c:v>5.54</c:v>
                </c:pt>
                <c:pt idx="28">
                  <c:v>5.56</c:v>
                </c:pt>
                <c:pt idx="29">
                  <c:v>5.58</c:v>
                </c:pt>
                <c:pt idx="30">
                  <c:v>5.6</c:v>
                </c:pt>
                <c:pt idx="31">
                  <c:v>5.62</c:v>
                </c:pt>
                <c:pt idx="32">
                  <c:v>5.64</c:v>
                </c:pt>
                <c:pt idx="33">
                  <c:v>5.66</c:v>
                </c:pt>
                <c:pt idx="34">
                  <c:v>5.68</c:v>
                </c:pt>
                <c:pt idx="35">
                  <c:v>5.7</c:v>
                </c:pt>
                <c:pt idx="36">
                  <c:v>5.72</c:v>
                </c:pt>
                <c:pt idx="37">
                  <c:v>5.74</c:v>
                </c:pt>
                <c:pt idx="38">
                  <c:v>5.76</c:v>
                </c:pt>
                <c:pt idx="39">
                  <c:v>5.78</c:v>
                </c:pt>
                <c:pt idx="40">
                  <c:v>5.8</c:v>
                </c:pt>
                <c:pt idx="41">
                  <c:v>5.82</c:v>
                </c:pt>
                <c:pt idx="42">
                  <c:v>5.84</c:v>
                </c:pt>
                <c:pt idx="43">
                  <c:v>5.86</c:v>
                </c:pt>
                <c:pt idx="44">
                  <c:v>5.88</c:v>
                </c:pt>
                <c:pt idx="45">
                  <c:v>5.9</c:v>
                </c:pt>
                <c:pt idx="46">
                  <c:v>5.92</c:v>
                </c:pt>
                <c:pt idx="47">
                  <c:v>5.94</c:v>
                </c:pt>
                <c:pt idx="48">
                  <c:v>5.96</c:v>
                </c:pt>
                <c:pt idx="49">
                  <c:v>5.98</c:v>
                </c:pt>
                <c:pt idx="50">
                  <c:v>6</c:v>
                </c:pt>
                <c:pt idx="51">
                  <c:v>6.02</c:v>
                </c:pt>
                <c:pt idx="52">
                  <c:v>6.04</c:v>
                </c:pt>
                <c:pt idx="53">
                  <c:v>6.06</c:v>
                </c:pt>
                <c:pt idx="54">
                  <c:v>6.08</c:v>
                </c:pt>
                <c:pt idx="55">
                  <c:v>6.1</c:v>
                </c:pt>
                <c:pt idx="56">
                  <c:v>6.12</c:v>
                </c:pt>
                <c:pt idx="57">
                  <c:v>6.14</c:v>
                </c:pt>
                <c:pt idx="58">
                  <c:v>6.16</c:v>
                </c:pt>
                <c:pt idx="59">
                  <c:v>6.18</c:v>
                </c:pt>
                <c:pt idx="60">
                  <c:v>6.2</c:v>
                </c:pt>
                <c:pt idx="61">
                  <c:v>6.22</c:v>
                </c:pt>
                <c:pt idx="62">
                  <c:v>6.24</c:v>
                </c:pt>
                <c:pt idx="63">
                  <c:v>6.26</c:v>
                </c:pt>
                <c:pt idx="64">
                  <c:v>6.28</c:v>
                </c:pt>
                <c:pt idx="65">
                  <c:v>6.3</c:v>
                </c:pt>
                <c:pt idx="66">
                  <c:v>6.32</c:v>
                </c:pt>
                <c:pt idx="67">
                  <c:v>6.34</c:v>
                </c:pt>
                <c:pt idx="68">
                  <c:v>6.36</c:v>
                </c:pt>
                <c:pt idx="69">
                  <c:v>6.38</c:v>
                </c:pt>
                <c:pt idx="70">
                  <c:v>6.4</c:v>
                </c:pt>
                <c:pt idx="71">
                  <c:v>6.42</c:v>
                </c:pt>
                <c:pt idx="72">
                  <c:v>6.44</c:v>
                </c:pt>
                <c:pt idx="73">
                  <c:v>6.46</c:v>
                </c:pt>
                <c:pt idx="74">
                  <c:v>6.48</c:v>
                </c:pt>
                <c:pt idx="75">
                  <c:v>6.5</c:v>
                </c:pt>
                <c:pt idx="76">
                  <c:v>6.52</c:v>
                </c:pt>
                <c:pt idx="77">
                  <c:v>6.54</c:v>
                </c:pt>
                <c:pt idx="78">
                  <c:v>6.56</c:v>
                </c:pt>
                <c:pt idx="79">
                  <c:v>6.58</c:v>
                </c:pt>
                <c:pt idx="80">
                  <c:v>6.6</c:v>
                </c:pt>
                <c:pt idx="81">
                  <c:v>6.62</c:v>
                </c:pt>
                <c:pt idx="82">
                  <c:v>6.64</c:v>
                </c:pt>
                <c:pt idx="83">
                  <c:v>6.66</c:v>
                </c:pt>
                <c:pt idx="84">
                  <c:v>6.68</c:v>
                </c:pt>
                <c:pt idx="85">
                  <c:v>6.7</c:v>
                </c:pt>
                <c:pt idx="86">
                  <c:v>6.72</c:v>
                </c:pt>
                <c:pt idx="87">
                  <c:v>6.74</c:v>
                </c:pt>
                <c:pt idx="88">
                  <c:v>6.76</c:v>
                </c:pt>
                <c:pt idx="89">
                  <c:v>6.78</c:v>
                </c:pt>
                <c:pt idx="90">
                  <c:v>6.8</c:v>
                </c:pt>
                <c:pt idx="91">
                  <c:v>6.82</c:v>
                </c:pt>
                <c:pt idx="92">
                  <c:v>6.84</c:v>
                </c:pt>
                <c:pt idx="93">
                  <c:v>6.86</c:v>
                </c:pt>
                <c:pt idx="94">
                  <c:v>6.88</c:v>
                </c:pt>
                <c:pt idx="95">
                  <c:v>6.9</c:v>
                </c:pt>
                <c:pt idx="96">
                  <c:v>6.92</c:v>
                </c:pt>
                <c:pt idx="97">
                  <c:v>6.94</c:v>
                </c:pt>
                <c:pt idx="98">
                  <c:v>6.96</c:v>
                </c:pt>
                <c:pt idx="99">
                  <c:v>6.98</c:v>
                </c:pt>
                <c:pt idx="100">
                  <c:v>7</c:v>
                </c:pt>
                <c:pt idx="101">
                  <c:v>7.02</c:v>
                </c:pt>
                <c:pt idx="102">
                  <c:v>7.04</c:v>
                </c:pt>
                <c:pt idx="103">
                  <c:v>7.06</c:v>
                </c:pt>
                <c:pt idx="104">
                  <c:v>7.08</c:v>
                </c:pt>
                <c:pt idx="105">
                  <c:v>7.1</c:v>
                </c:pt>
                <c:pt idx="106">
                  <c:v>7.12</c:v>
                </c:pt>
                <c:pt idx="107">
                  <c:v>7.14</c:v>
                </c:pt>
                <c:pt idx="108">
                  <c:v>7.16</c:v>
                </c:pt>
                <c:pt idx="109">
                  <c:v>7.18</c:v>
                </c:pt>
                <c:pt idx="110">
                  <c:v>7.2</c:v>
                </c:pt>
                <c:pt idx="111">
                  <c:v>7.22</c:v>
                </c:pt>
                <c:pt idx="112">
                  <c:v>7.24</c:v>
                </c:pt>
                <c:pt idx="113">
                  <c:v>7.26</c:v>
                </c:pt>
                <c:pt idx="114">
                  <c:v>7.28</c:v>
                </c:pt>
                <c:pt idx="115">
                  <c:v>7.3</c:v>
                </c:pt>
                <c:pt idx="116">
                  <c:v>7.32</c:v>
                </c:pt>
                <c:pt idx="117">
                  <c:v>7.34</c:v>
                </c:pt>
                <c:pt idx="118">
                  <c:v>7.36</c:v>
                </c:pt>
                <c:pt idx="119">
                  <c:v>7.38</c:v>
                </c:pt>
                <c:pt idx="120">
                  <c:v>7.4</c:v>
                </c:pt>
                <c:pt idx="121">
                  <c:v>7.42</c:v>
                </c:pt>
                <c:pt idx="122">
                  <c:v>7.44</c:v>
                </c:pt>
                <c:pt idx="123">
                  <c:v>7.46</c:v>
                </c:pt>
                <c:pt idx="124">
                  <c:v>7.48</c:v>
                </c:pt>
                <c:pt idx="125">
                  <c:v>7.5</c:v>
                </c:pt>
                <c:pt idx="126">
                  <c:v>7.52</c:v>
                </c:pt>
                <c:pt idx="127">
                  <c:v>7.54</c:v>
                </c:pt>
                <c:pt idx="128">
                  <c:v>7.56</c:v>
                </c:pt>
                <c:pt idx="129">
                  <c:v>7.58</c:v>
                </c:pt>
                <c:pt idx="130">
                  <c:v>7.6</c:v>
                </c:pt>
                <c:pt idx="131">
                  <c:v>7.62</c:v>
                </c:pt>
                <c:pt idx="132">
                  <c:v>7.64</c:v>
                </c:pt>
                <c:pt idx="133">
                  <c:v>7.66</c:v>
                </c:pt>
                <c:pt idx="134">
                  <c:v>7.68</c:v>
                </c:pt>
                <c:pt idx="135">
                  <c:v>7.7</c:v>
                </c:pt>
                <c:pt idx="136">
                  <c:v>7.72</c:v>
                </c:pt>
                <c:pt idx="137">
                  <c:v>7.74</c:v>
                </c:pt>
                <c:pt idx="138">
                  <c:v>7.76</c:v>
                </c:pt>
                <c:pt idx="139">
                  <c:v>7.78</c:v>
                </c:pt>
                <c:pt idx="140">
                  <c:v>7.8</c:v>
                </c:pt>
                <c:pt idx="141">
                  <c:v>7.82</c:v>
                </c:pt>
                <c:pt idx="142">
                  <c:v>7.84</c:v>
                </c:pt>
                <c:pt idx="143">
                  <c:v>7.86</c:v>
                </c:pt>
                <c:pt idx="144">
                  <c:v>7.88</c:v>
                </c:pt>
                <c:pt idx="145">
                  <c:v>7.9</c:v>
                </c:pt>
                <c:pt idx="146">
                  <c:v>7.92</c:v>
                </c:pt>
                <c:pt idx="147">
                  <c:v>7.94</c:v>
                </c:pt>
                <c:pt idx="148">
                  <c:v>7.96</c:v>
                </c:pt>
                <c:pt idx="149">
                  <c:v>7.98</c:v>
                </c:pt>
                <c:pt idx="150">
                  <c:v>8</c:v>
                </c:pt>
                <c:pt idx="151">
                  <c:v>8.02</c:v>
                </c:pt>
                <c:pt idx="152">
                  <c:v>8.0399999999999991</c:v>
                </c:pt>
                <c:pt idx="153">
                  <c:v>8.06</c:v>
                </c:pt>
                <c:pt idx="154">
                  <c:v>8.08</c:v>
                </c:pt>
                <c:pt idx="155">
                  <c:v>8.1</c:v>
                </c:pt>
                <c:pt idx="156">
                  <c:v>8.1199999999999992</c:v>
                </c:pt>
                <c:pt idx="157">
                  <c:v>8.14</c:v>
                </c:pt>
                <c:pt idx="158">
                  <c:v>8.16</c:v>
                </c:pt>
                <c:pt idx="159">
                  <c:v>8.18</c:v>
                </c:pt>
                <c:pt idx="160">
                  <c:v>8.1999999999999993</c:v>
                </c:pt>
                <c:pt idx="161">
                  <c:v>8.2200000000000006</c:v>
                </c:pt>
                <c:pt idx="162">
                  <c:v>8.24</c:v>
                </c:pt>
                <c:pt idx="163">
                  <c:v>8.26</c:v>
                </c:pt>
                <c:pt idx="164">
                  <c:v>8.2799999999999994</c:v>
                </c:pt>
                <c:pt idx="165">
                  <c:v>8.3000000000000007</c:v>
                </c:pt>
                <c:pt idx="166">
                  <c:v>8.32</c:v>
                </c:pt>
                <c:pt idx="167">
                  <c:v>8.34</c:v>
                </c:pt>
                <c:pt idx="168">
                  <c:v>8.36</c:v>
                </c:pt>
                <c:pt idx="169">
                  <c:v>8.3800000000000008</c:v>
                </c:pt>
                <c:pt idx="170">
                  <c:v>8.4</c:v>
                </c:pt>
                <c:pt idx="171">
                  <c:v>8.42</c:v>
                </c:pt>
                <c:pt idx="172">
                  <c:v>8.44</c:v>
                </c:pt>
                <c:pt idx="173">
                  <c:v>8.4600000000000009</c:v>
                </c:pt>
                <c:pt idx="174">
                  <c:v>8.48</c:v>
                </c:pt>
                <c:pt idx="175">
                  <c:v>8.5</c:v>
                </c:pt>
                <c:pt idx="176">
                  <c:v>8.52</c:v>
                </c:pt>
                <c:pt idx="177">
                  <c:v>8.5399999999999991</c:v>
                </c:pt>
                <c:pt idx="178">
                  <c:v>8.56</c:v>
                </c:pt>
                <c:pt idx="179">
                  <c:v>8.58</c:v>
                </c:pt>
                <c:pt idx="180">
                  <c:v>8.6</c:v>
                </c:pt>
                <c:pt idx="181">
                  <c:v>8.6199999999999992</c:v>
                </c:pt>
                <c:pt idx="182">
                  <c:v>8.64</c:v>
                </c:pt>
                <c:pt idx="183">
                  <c:v>8.66</c:v>
                </c:pt>
                <c:pt idx="184">
                  <c:v>8.68</c:v>
                </c:pt>
                <c:pt idx="185">
                  <c:v>8.6999999999999993</c:v>
                </c:pt>
                <c:pt idx="186">
                  <c:v>8.7200000000000006</c:v>
                </c:pt>
                <c:pt idx="187">
                  <c:v>8.74</c:v>
                </c:pt>
                <c:pt idx="188">
                  <c:v>8.76</c:v>
                </c:pt>
                <c:pt idx="189">
                  <c:v>8.7799999999999994</c:v>
                </c:pt>
                <c:pt idx="190">
                  <c:v>8.8000000000000007</c:v>
                </c:pt>
                <c:pt idx="191">
                  <c:v>8.82</c:v>
                </c:pt>
                <c:pt idx="192">
                  <c:v>8.84</c:v>
                </c:pt>
                <c:pt idx="193">
                  <c:v>8.86</c:v>
                </c:pt>
                <c:pt idx="194">
                  <c:v>8.8800000000000008</c:v>
                </c:pt>
                <c:pt idx="195">
                  <c:v>8.9</c:v>
                </c:pt>
                <c:pt idx="196">
                  <c:v>8.92</c:v>
                </c:pt>
                <c:pt idx="197">
                  <c:v>8.94</c:v>
                </c:pt>
                <c:pt idx="198">
                  <c:v>8.9600000000000009</c:v>
                </c:pt>
                <c:pt idx="199">
                  <c:v>8.98</c:v>
                </c:pt>
                <c:pt idx="200">
                  <c:v>9</c:v>
                </c:pt>
                <c:pt idx="201">
                  <c:v>9.02</c:v>
                </c:pt>
                <c:pt idx="202">
                  <c:v>9.0399999999999991</c:v>
                </c:pt>
                <c:pt idx="203">
                  <c:v>9.06</c:v>
                </c:pt>
                <c:pt idx="204">
                  <c:v>9.08</c:v>
                </c:pt>
                <c:pt idx="205">
                  <c:v>9.1</c:v>
                </c:pt>
                <c:pt idx="206">
                  <c:v>9.1199999999999992</c:v>
                </c:pt>
                <c:pt idx="207">
                  <c:v>9.14</c:v>
                </c:pt>
                <c:pt idx="208">
                  <c:v>9.16</c:v>
                </c:pt>
                <c:pt idx="209">
                  <c:v>9.18</c:v>
                </c:pt>
                <c:pt idx="210">
                  <c:v>9.1999999999999993</c:v>
                </c:pt>
                <c:pt idx="211">
                  <c:v>9.2200000000000006</c:v>
                </c:pt>
                <c:pt idx="212">
                  <c:v>9.24</c:v>
                </c:pt>
                <c:pt idx="213">
                  <c:v>9.26</c:v>
                </c:pt>
                <c:pt idx="214">
                  <c:v>9.2799999999999994</c:v>
                </c:pt>
                <c:pt idx="215">
                  <c:v>9.3000000000000007</c:v>
                </c:pt>
                <c:pt idx="216">
                  <c:v>9.32</c:v>
                </c:pt>
                <c:pt idx="217">
                  <c:v>9.34</c:v>
                </c:pt>
                <c:pt idx="218">
                  <c:v>9.36</c:v>
                </c:pt>
                <c:pt idx="219">
                  <c:v>9.3800000000000008</c:v>
                </c:pt>
                <c:pt idx="220">
                  <c:v>9.4</c:v>
                </c:pt>
                <c:pt idx="221">
                  <c:v>9.42</c:v>
                </c:pt>
                <c:pt idx="222">
                  <c:v>9.44</c:v>
                </c:pt>
                <c:pt idx="223">
                  <c:v>9.4600000000000009</c:v>
                </c:pt>
                <c:pt idx="224">
                  <c:v>9.48</c:v>
                </c:pt>
                <c:pt idx="225">
                  <c:v>9.5</c:v>
                </c:pt>
                <c:pt idx="226">
                  <c:v>9.52</c:v>
                </c:pt>
                <c:pt idx="227">
                  <c:v>9.5399999999999991</c:v>
                </c:pt>
                <c:pt idx="228">
                  <c:v>9.56</c:v>
                </c:pt>
                <c:pt idx="229">
                  <c:v>9.58</c:v>
                </c:pt>
                <c:pt idx="230">
                  <c:v>9.6</c:v>
                </c:pt>
                <c:pt idx="231">
                  <c:v>9.6199999999999992</c:v>
                </c:pt>
                <c:pt idx="232">
                  <c:v>9.64</c:v>
                </c:pt>
                <c:pt idx="233">
                  <c:v>9.66</c:v>
                </c:pt>
                <c:pt idx="234">
                  <c:v>9.68</c:v>
                </c:pt>
                <c:pt idx="235">
                  <c:v>9.6999999999999993</c:v>
                </c:pt>
                <c:pt idx="236">
                  <c:v>9.7200000000000006</c:v>
                </c:pt>
                <c:pt idx="237">
                  <c:v>9.74</c:v>
                </c:pt>
                <c:pt idx="238">
                  <c:v>9.76</c:v>
                </c:pt>
                <c:pt idx="239">
                  <c:v>9.7799999999999994</c:v>
                </c:pt>
                <c:pt idx="240">
                  <c:v>9.8000000000000007</c:v>
                </c:pt>
                <c:pt idx="241">
                  <c:v>9.82</c:v>
                </c:pt>
                <c:pt idx="242">
                  <c:v>9.84</c:v>
                </c:pt>
                <c:pt idx="243">
                  <c:v>9.86</c:v>
                </c:pt>
                <c:pt idx="244">
                  <c:v>9.8800000000000008</c:v>
                </c:pt>
                <c:pt idx="245">
                  <c:v>9.9</c:v>
                </c:pt>
                <c:pt idx="246">
                  <c:v>9.92</c:v>
                </c:pt>
                <c:pt idx="247">
                  <c:v>9.94</c:v>
                </c:pt>
                <c:pt idx="248">
                  <c:v>9.9600000000000009</c:v>
                </c:pt>
                <c:pt idx="249">
                  <c:v>9.98</c:v>
                </c:pt>
                <c:pt idx="250">
                  <c:v>10</c:v>
                </c:pt>
                <c:pt idx="251">
                  <c:v>10.02</c:v>
                </c:pt>
                <c:pt idx="252">
                  <c:v>10.039999999999999</c:v>
                </c:pt>
                <c:pt idx="253">
                  <c:v>10.06</c:v>
                </c:pt>
                <c:pt idx="254">
                  <c:v>10.08</c:v>
                </c:pt>
                <c:pt idx="255">
                  <c:v>10.1</c:v>
                </c:pt>
                <c:pt idx="256">
                  <c:v>10.119999999999999</c:v>
                </c:pt>
                <c:pt idx="257">
                  <c:v>10.14</c:v>
                </c:pt>
                <c:pt idx="258">
                  <c:v>10.16</c:v>
                </c:pt>
                <c:pt idx="259">
                  <c:v>10.18</c:v>
                </c:pt>
                <c:pt idx="260">
                  <c:v>10.199999999999999</c:v>
                </c:pt>
                <c:pt idx="261">
                  <c:v>10.220000000000001</c:v>
                </c:pt>
                <c:pt idx="262">
                  <c:v>10.24</c:v>
                </c:pt>
                <c:pt idx="263">
                  <c:v>10.26</c:v>
                </c:pt>
                <c:pt idx="264">
                  <c:v>10.28</c:v>
                </c:pt>
                <c:pt idx="265">
                  <c:v>10.3</c:v>
                </c:pt>
                <c:pt idx="266">
                  <c:v>10.32</c:v>
                </c:pt>
                <c:pt idx="267">
                  <c:v>10.34</c:v>
                </c:pt>
                <c:pt idx="268">
                  <c:v>10.36</c:v>
                </c:pt>
                <c:pt idx="269">
                  <c:v>10.38</c:v>
                </c:pt>
                <c:pt idx="270">
                  <c:v>10.4</c:v>
                </c:pt>
                <c:pt idx="271">
                  <c:v>10.42</c:v>
                </c:pt>
                <c:pt idx="272">
                  <c:v>10.44</c:v>
                </c:pt>
                <c:pt idx="273">
                  <c:v>10.46</c:v>
                </c:pt>
                <c:pt idx="274">
                  <c:v>10.48</c:v>
                </c:pt>
                <c:pt idx="275">
                  <c:v>10.5</c:v>
                </c:pt>
                <c:pt idx="276">
                  <c:v>10.52</c:v>
                </c:pt>
                <c:pt idx="277">
                  <c:v>10.54</c:v>
                </c:pt>
                <c:pt idx="278">
                  <c:v>10.56</c:v>
                </c:pt>
                <c:pt idx="279">
                  <c:v>10.58</c:v>
                </c:pt>
                <c:pt idx="280">
                  <c:v>10.6</c:v>
                </c:pt>
                <c:pt idx="281">
                  <c:v>10.62</c:v>
                </c:pt>
                <c:pt idx="282">
                  <c:v>10.64</c:v>
                </c:pt>
                <c:pt idx="283">
                  <c:v>10.66</c:v>
                </c:pt>
                <c:pt idx="284">
                  <c:v>10.68</c:v>
                </c:pt>
                <c:pt idx="285">
                  <c:v>10.7</c:v>
                </c:pt>
                <c:pt idx="286">
                  <c:v>10.72</c:v>
                </c:pt>
                <c:pt idx="287">
                  <c:v>10.74</c:v>
                </c:pt>
                <c:pt idx="288">
                  <c:v>10.76</c:v>
                </c:pt>
                <c:pt idx="289">
                  <c:v>10.78</c:v>
                </c:pt>
                <c:pt idx="290">
                  <c:v>10.8</c:v>
                </c:pt>
                <c:pt idx="291">
                  <c:v>10.82</c:v>
                </c:pt>
                <c:pt idx="292">
                  <c:v>10.84</c:v>
                </c:pt>
                <c:pt idx="293">
                  <c:v>10.86</c:v>
                </c:pt>
                <c:pt idx="294">
                  <c:v>10.88</c:v>
                </c:pt>
                <c:pt idx="295">
                  <c:v>10.9</c:v>
                </c:pt>
                <c:pt idx="296">
                  <c:v>10.92</c:v>
                </c:pt>
                <c:pt idx="297">
                  <c:v>10.94</c:v>
                </c:pt>
                <c:pt idx="298">
                  <c:v>10.96</c:v>
                </c:pt>
                <c:pt idx="299">
                  <c:v>10.98</c:v>
                </c:pt>
                <c:pt idx="300">
                  <c:v>11</c:v>
                </c:pt>
                <c:pt idx="301">
                  <c:v>11.02</c:v>
                </c:pt>
                <c:pt idx="302">
                  <c:v>11.04</c:v>
                </c:pt>
                <c:pt idx="303">
                  <c:v>11.06</c:v>
                </c:pt>
                <c:pt idx="304">
                  <c:v>11.08</c:v>
                </c:pt>
                <c:pt idx="305">
                  <c:v>11.1</c:v>
                </c:pt>
                <c:pt idx="306">
                  <c:v>11.12</c:v>
                </c:pt>
                <c:pt idx="307">
                  <c:v>11.14</c:v>
                </c:pt>
                <c:pt idx="308">
                  <c:v>11.16</c:v>
                </c:pt>
                <c:pt idx="309">
                  <c:v>11.18</c:v>
                </c:pt>
                <c:pt idx="310">
                  <c:v>11.2</c:v>
                </c:pt>
                <c:pt idx="311">
                  <c:v>11.22</c:v>
                </c:pt>
                <c:pt idx="312">
                  <c:v>11.24</c:v>
                </c:pt>
                <c:pt idx="313">
                  <c:v>11.26</c:v>
                </c:pt>
                <c:pt idx="314">
                  <c:v>11.28</c:v>
                </c:pt>
                <c:pt idx="315">
                  <c:v>11.3</c:v>
                </c:pt>
                <c:pt idx="316">
                  <c:v>11.32</c:v>
                </c:pt>
                <c:pt idx="317">
                  <c:v>11.34</c:v>
                </c:pt>
                <c:pt idx="318">
                  <c:v>11.36</c:v>
                </c:pt>
                <c:pt idx="319">
                  <c:v>11.38</c:v>
                </c:pt>
                <c:pt idx="320">
                  <c:v>11.4</c:v>
                </c:pt>
                <c:pt idx="321">
                  <c:v>11.42</c:v>
                </c:pt>
                <c:pt idx="322">
                  <c:v>11.44</c:v>
                </c:pt>
                <c:pt idx="323">
                  <c:v>11.46</c:v>
                </c:pt>
                <c:pt idx="324">
                  <c:v>11.48</c:v>
                </c:pt>
                <c:pt idx="325">
                  <c:v>11.5</c:v>
                </c:pt>
                <c:pt idx="326">
                  <c:v>11.52</c:v>
                </c:pt>
                <c:pt idx="327">
                  <c:v>11.54</c:v>
                </c:pt>
                <c:pt idx="328">
                  <c:v>11.56</c:v>
                </c:pt>
                <c:pt idx="329">
                  <c:v>11.58</c:v>
                </c:pt>
                <c:pt idx="330">
                  <c:v>11.6</c:v>
                </c:pt>
                <c:pt idx="331">
                  <c:v>11.62</c:v>
                </c:pt>
                <c:pt idx="332">
                  <c:v>11.64</c:v>
                </c:pt>
                <c:pt idx="333">
                  <c:v>11.66</c:v>
                </c:pt>
                <c:pt idx="334">
                  <c:v>11.68</c:v>
                </c:pt>
                <c:pt idx="335">
                  <c:v>11.7</c:v>
                </c:pt>
                <c:pt idx="336">
                  <c:v>11.72</c:v>
                </c:pt>
                <c:pt idx="337">
                  <c:v>11.74</c:v>
                </c:pt>
                <c:pt idx="338">
                  <c:v>11.76</c:v>
                </c:pt>
                <c:pt idx="339">
                  <c:v>11.78</c:v>
                </c:pt>
                <c:pt idx="340">
                  <c:v>11.8</c:v>
                </c:pt>
                <c:pt idx="341">
                  <c:v>11.82</c:v>
                </c:pt>
                <c:pt idx="342">
                  <c:v>11.84</c:v>
                </c:pt>
                <c:pt idx="343">
                  <c:v>11.86</c:v>
                </c:pt>
                <c:pt idx="344">
                  <c:v>11.88</c:v>
                </c:pt>
                <c:pt idx="345">
                  <c:v>11.9</c:v>
                </c:pt>
                <c:pt idx="346">
                  <c:v>11.92</c:v>
                </c:pt>
                <c:pt idx="347">
                  <c:v>11.94</c:v>
                </c:pt>
                <c:pt idx="348">
                  <c:v>11.96</c:v>
                </c:pt>
                <c:pt idx="349">
                  <c:v>11.98</c:v>
                </c:pt>
                <c:pt idx="350">
                  <c:v>12</c:v>
                </c:pt>
                <c:pt idx="351">
                  <c:v>12.02</c:v>
                </c:pt>
                <c:pt idx="352">
                  <c:v>12.04</c:v>
                </c:pt>
                <c:pt idx="353">
                  <c:v>12.06</c:v>
                </c:pt>
                <c:pt idx="354">
                  <c:v>12.08</c:v>
                </c:pt>
                <c:pt idx="355">
                  <c:v>12.1</c:v>
                </c:pt>
                <c:pt idx="356">
                  <c:v>12.12</c:v>
                </c:pt>
                <c:pt idx="357">
                  <c:v>12.14</c:v>
                </c:pt>
                <c:pt idx="358">
                  <c:v>12.16</c:v>
                </c:pt>
                <c:pt idx="359">
                  <c:v>12.18</c:v>
                </c:pt>
                <c:pt idx="360">
                  <c:v>12.2</c:v>
                </c:pt>
                <c:pt idx="361">
                  <c:v>12.22</c:v>
                </c:pt>
                <c:pt idx="362">
                  <c:v>12.24</c:v>
                </c:pt>
                <c:pt idx="363">
                  <c:v>12.26</c:v>
                </c:pt>
                <c:pt idx="364">
                  <c:v>12.28</c:v>
                </c:pt>
                <c:pt idx="365">
                  <c:v>12.3</c:v>
                </c:pt>
                <c:pt idx="366">
                  <c:v>12.32</c:v>
                </c:pt>
                <c:pt idx="367">
                  <c:v>12.34</c:v>
                </c:pt>
                <c:pt idx="368">
                  <c:v>12.36</c:v>
                </c:pt>
                <c:pt idx="369">
                  <c:v>12.38</c:v>
                </c:pt>
                <c:pt idx="370">
                  <c:v>12.4</c:v>
                </c:pt>
                <c:pt idx="371">
                  <c:v>12.42</c:v>
                </c:pt>
                <c:pt idx="372">
                  <c:v>12.44</c:v>
                </c:pt>
                <c:pt idx="373">
                  <c:v>12.46</c:v>
                </c:pt>
                <c:pt idx="374">
                  <c:v>12.48</c:v>
                </c:pt>
                <c:pt idx="375">
                  <c:v>12.5</c:v>
                </c:pt>
                <c:pt idx="376">
                  <c:v>12.52</c:v>
                </c:pt>
                <c:pt idx="377">
                  <c:v>12.54</c:v>
                </c:pt>
                <c:pt idx="378">
                  <c:v>12.56</c:v>
                </c:pt>
                <c:pt idx="379">
                  <c:v>12.58</c:v>
                </c:pt>
                <c:pt idx="380">
                  <c:v>12.6</c:v>
                </c:pt>
                <c:pt idx="381">
                  <c:v>12.62</c:v>
                </c:pt>
                <c:pt idx="382">
                  <c:v>12.64</c:v>
                </c:pt>
                <c:pt idx="383">
                  <c:v>12.66</c:v>
                </c:pt>
                <c:pt idx="384">
                  <c:v>12.68</c:v>
                </c:pt>
                <c:pt idx="385">
                  <c:v>12.7</c:v>
                </c:pt>
                <c:pt idx="386">
                  <c:v>12.72</c:v>
                </c:pt>
                <c:pt idx="387">
                  <c:v>12.74</c:v>
                </c:pt>
                <c:pt idx="388">
                  <c:v>12.76</c:v>
                </c:pt>
                <c:pt idx="389">
                  <c:v>12.78</c:v>
                </c:pt>
                <c:pt idx="390">
                  <c:v>12.8</c:v>
                </c:pt>
                <c:pt idx="391">
                  <c:v>12.82</c:v>
                </c:pt>
                <c:pt idx="392">
                  <c:v>12.84</c:v>
                </c:pt>
                <c:pt idx="393">
                  <c:v>12.86</c:v>
                </c:pt>
                <c:pt idx="394">
                  <c:v>12.88</c:v>
                </c:pt>
                <c:pt idx="395">
                  <c:v>12.9</c:v>
                </c:pt>
                <c:pt idx="396">
                  <c:v>12.92</c:v>
                </c:pt>
                <c:pt idx="397">
                  <c:v>12.94</c:v>
                </c:pt>
                <c:pt idx="398">
                  <c:v>12.96</c:v>
                </c:pt>
                <c:pt idx="399">
                  <c:v>12.98</c:v>
                </c:pt>
                <c:pt idx="400">
                  <c:v>13</c:v>
                </c:pt>
                <c:pt idx="401">
                  <c:v>13.02</c:v>
                </c:pt>
                <c:pt idx="402">
                  <c:v>13.04</c:v>
                </c:pt>
                <c:pt idx="403">
                  <c:v>13.06</c:v>
                </c:pt>
                <c:pt idx="404">
                  <c:v>13.08</c:v>
                </c:pt>
                <c:pt idx="405">
                  <c:v>13.1</c:v>
                </c:pt>
                <c:pt idx="406">
                  <c:v>13.12</c:v>
                </c:pt>
                <c:pt idx="407">
                  <c:v>13.14</c:v>
                </c:pt>
                <c:pt idx="408">
                  <c:v>13.16</c:v>
                </c:pt>
                <c:pt idx="409">
                  <c:v>13.18</c:v>
                </c:pt>
                <c:pt idx="410">
                  <c:v>13.2</c:v>
                </c:pt>
                <c:pt idx="411">
                  <c:v>13.22</c:v>
                </c:pt>
                <c:pt idx="412">
                  <c:v>13.24</c:v>
                </c:pt>
                <c:pt idx="413">
                  <c:v>13.26</c:v>
                </c:pt>
                <c:pt idx="414">
                  <c:v>13.28</c:v>
                </c:pt>
                <c:pt idx="415">
                  <c:v>13.3</c:v>
                </c:pt>
                <c:pt idx="416">
                  <c:v>13.32</c:v>
                </c:pt>
                <c:pt idx="417">
                  <c:v>13.34</c:v>
                </c:pt>
                <c:pt idx="418">
                  <c:v>13.36</c:v>
                </c:pt>
                <c:pt idx="419">
                  <c:v>13.38</c:v>
                </c:pt>
                <c:pt idx="420">
                  <c:v>13.4</c:v>
                </c:pt>
                <c:pt idx="421">
                  <c:v>13.42</c:v>
                </c:pt>
                <c:pt idx="422">
                  <c:v>13.44</c:v>
                </c:pt>
                <c:pt idx="423">
                  <c:v>13.46</c:v>
                </c:pt>
                <c:pt idx="424">
                  <c:v>13.48</c:v>
                </c:pt>
                <c:pt idx="425">
                  <c:v>13.5</c:v>
                </c:pt>
                <c:pt idx="426">
                  <c:v>13.52</c:v>
                </c:pt>
                <c:pt idx="427">
                  <c:v>13.54</c:v>
                </c:pt>
                <c:pt idx="428">
                  <c:v>13.56</c:v>
                </c:pt>
                <c:pt idx="429">
                  <c:v>13.58</c:v>
                </c:pt>
                <c:pt idx="430">
                  <c:v>13.6</c:v>
                </c:pt>
                <c:pt idx="431">
                  <c:v>13.62</c:v>
                </c:pt>
                <c:pt idx="432">
                  <c:v>13.64</c:v>
                </c:pt>
                <c:pt idx="433">
                  <c:v>13.66</c:v>
                </c:pt>
                <c:pt idx="434">
                  <c:v>13.68</c:v>
                </c:pt>
                <c:pt idx="435">
                  <c:v>13.7</c:v>
                </c:pt>
                <c:pt idx="436">
                  <c:v>13.72</c:v>
                </c:pt>
                <c:pt idx="437">
                  <c:v>13.74</c:v>
                </c:pt>
                <c:pt idx="438">
                  <c:v>13.76</c:v>
                </c:pt>
                <c:pt idx="439">
                  <c:v>13.78</c:v>
                </c:pt>
                <c:pt idx="440">
                  <c:v>13.8</c:v>
                </c:pt>
                <c:pt idx="441">
                  <c:v>13.82</c:v>
                </c:pt>
                <c:pt idx="442">
                  <c:v>13.84</c:v>
                </c:pt>
                <c:pt idx="443">
                  <c:v>13.86</c:v>
                </c:pt>
                <c:pt idx="444">
                  <c:v>13.88</c:v>
                </c:pt>
                <c:pt idx="445">
                  <c:v>13.9</c:v>
                </c:pt>
                <c:pt idx="446">
                  <c:v>13.92</c:v>
                </c:pt>
                <c:pt idx="447">
                  <c:v>13.94</c:v>
                </c:pt>
                <c:pt idx="448">
                  <c:v>13.96</c:v>
                </c:pt>
                <c:pt idx="449">
                  <c:v>13.98</c:v>
                </c:pt>
                <c:pt idx="450">
                  <c:v>14</c:v>
                </c:pt>
                <c:pt idx="451">
                  <c:v>14.02</c:v>
                </c:pt>
                <c:pt idx="452">
                  <c:v>14.04</c:v>
                </c:pt>
                <c:pt idx="453">
                  <c:v>14.06</c:v>
                </c:pt>
                <c:pt idx="454">
                  <c:v>14.08</c:v>
                </c:pt>
                <c:pt idx="455">
                  <c:v>14.1</c:v>
                </c:pt>
                <c:pt idx="456">
                  <c:v>14.12</c:v>
                </c:pt>
                <c:pt idx="457">
                  <c:v>14.14</c:v>
                </c:pt>
                <c:pt idx="458">
                  <c:v>14.16</c:v>
                </c:pt>
                <c:pt idx="459">
                  <c:v>14.18</c:v>
                </c:pt>
                <c:pt idx="460">
                  <c:v>14.2</c:v>
                </c:pt>
                <c:pt idx="461">
                  <c:v>14.22</c:v>
                </c:pt>
                <c:pt idx="462">
                  <c:v>14.24</c:v>
                </c:pt>
                <c:pt idx="463">
                  <c:v>14.26</c:v>
                </c:pt>
                <c:pt idx="464">
                  <c:v>14.28</c:v>
                </c:pt>
                <c:pt idx="465">
                  <c:v>14.3</c:v>
                </c:pt>
                <c:pt idx="466">
                  <c:v>14.32</c:v>
                </c:pt>
                <c:pt idx="467">
                  <c:v>14.34</c:v>
                </c:pt>
                <c:pt idx="468">
                  <c:v>14.36</c:v>
                </c:pt>
                <c:pt idx="469">
                  <c:v>14.38</c:v>
                </c:pt>
                <c:pt idx="470">
                  <c:v>14.4</c:v>
                </c:pt>
                <c:pt idx="471">
                  <c:v>14.42</c:v>
                </c:pt>
                <c:pt idx="472">
                  <c:v>14.44</c:v>
                </c:pt>
                <c:pt idx="473">
                  <c:v>14.46</c:v>
                </c:pt>
                <c:pt idx="474">
                  <c:v>14.48</c:v>
                </c:pt>
                <c:pt idx="475">
                  <c:v>14.5</c:v>
                </c:pt>
                <c:pt idx="476">
                  <c:v>14.52</c:v>
                </c:pt>
                <c:pt idx="477">
                  <c:v>14.54</c:v>
                </c:pt>
                <c:pt idx="478">
                  <c:v>14.56</c:v>
                </c:pt>
                <c:pt idx="479">
                  <c:v>14.58</c:v>
                </c:pt>
                <c:pt idx="480">
                  <c:v>14.6</c:v>
                </c:pt>
                <c:pt idx="481">
                  <c:v>14.62</c:v>
                </c:pt>
                <c:pt idx="482">
                  <c:v>14.64</c:v>
                </c:pt>
                <c:pt idx="483">
                  <c:v>14.66</c:v>
                </c:pt>
                <c:pt idx="484">
                  <c:v>14.68</c:v>
                </c:pt>
                <c:pt idx="485">
                  <c:v>14.7</c:v>
                </c:pt>
                <c:pt idx="486">
                  <c:v>14.72</c:v>
                </c:pt>
                <c:pt idx="487">
                  <c:v>14.74</c:v>
                </c:pt>
                <c:pt idx="488">
                  <c:v>14.76</c:v>
                </c:pt>
                <c:pt idx="489">
                  <c:v>14.78</c:v>
                </c:pt>
                <c:pt idx="490">
                  <c:v>14.8</c:v>
                </c:pt>
                <c:pt idx="491">
                  <c:v>14.82</c:v>
                </c:pt>
                <c:pt idx="492">
                  <c:v>14.84</c:v>
                </c:pt>
                <c:pt idx="493">
                  <c:v>14.86</c:v>
                </c:pt>
                <c:pt idx="494">
                  <c:v>14.88</c:v>
                </c:pt>
                <c:pt idx="495">
                  <c:v>14.9</c:v>
                </c:pt>
                <c:pt idx="496">
                  <c:v>14.92</c:v>
                </c:pt>
                <c:pt idx="497">
                  <c:v>14.94</c:v>
                </c:pt>
                <c:pt idx="498">
                  <c:v>14.96</c:v>
                </c:pt>
                <c:pt idx="499">
                  <c:v>14.98</c:v>
                </c:pt>
                <c:pt idx="500">
                  <c:v>15</c:v>
                </c:pt>
                <c:pt idx="501">
                  <c:v>15.02</c:v>
                </c:pt>
                <c:pt idx="502">
                  <c:v>15.04</c:v>
                </c:pt>
                <c:pt idx="503">
                  <c:v>15.06</c:v>
                </c:pt>
                <c:pt idx="504">
                  <c:v>15.08</c:v>
                </c:pt>
                <c:pt idx="505">
                  <c:v>15.1</c:v>
                </c:pt>
                <c:pt idx="506">
                  <c:v>15.12</c:v>
                </c:pt>
                <c:pt idx="507">
                  <c:v>15.14</c:v>
                </c:pt>
                <c:pt idx="508">
                  <c:v>15.16</c:v>
                </c:pt>
                <c:pt idx="509">
                  <c:v>15.18</c:v>
                </c:pt>
                <c:pt idx="510">
                  <c:v>15.2</c:v>
                </c:pt>
                <c:pt idx="511">
                  <c:v>15.22</c:v>
                </c:pt>
                <c:pt idx="512">
                  <c:v>15.24</c:v>
                </c:pt>
                <c:pt idx="513">
                  <c:v>15.26</c:v>
                </c:pt>
                <c:pt idx="514">
                  <c:v>15.28</c:v>
                </c:pt>
                <c:pt idx="515">
                  <c:v>15.3</c:v>
                </c:pt>
                <c:pt idx="516">
                  <c:v>15.32</c:v>
                </c:pt>
                <c:pt idx="517">
                  <c:v>15.34</c:v>
                </c:pt>
                <c:pt idx="518">
                  <c:v>15.36</c:v>
                </c:pt>
                <c:pt idx="519">
                  <c:v>15.38</c:v>
                </c:pt>
                <c:pt idx="520">
                  <c:v>15.4</c:v>
                </c:pt>
                <c:pt idx="521">
                  <c:v>15.42</c:v>
                </c:pt>
                <c:pt idx="522">
                  <c:v>15.44</c:v>
                </c:pt>
                <c:pt idx="523">
                  <c:v>15.46</c:v>
                </c:pt>
                <c:pt idx="524">
                  <c:v>15.48</c:v>
                </c:pt>
                <c:pt idx="525">
                  <c:v>15.5</c:v>
                </c:pt>
                <c:pt idx="526">
                  <c:v>15.52</c:v>
                </c:pt>
                <c:pt idx="527">
                  <c:v>15.54</c:v>
                </c:pt>
                <c:pt idx="528">
                  <c:v>15.56</c:v>
                </c:pt>
                <c:pt idx="529">
                  <c:v>15.58</c:v>
                </c:pt>
                <c:pt idx="530">
                  <c:v>15.6</c:v>
                </c:pt>
                <c:pt idx="531">
                  <c:v>15.62</c:v>
                </c:pt>
                <c:pt idx="532">
                  <c:v>15.64</c:v>
                </c:pt>
                <c:pt idx="533">
                  <c:v>15.66</c:v>
                </c:pt>
                <c:pt idx="534">
                  <c:v>15.68</c:v>
                </c:pt>
                <c:pt idx="535">
                  <c:v>15.7</c:v>
                </c:pt>
                <c:pt idx="536">
                  <c:v>15.72</c:v>
                </c:pt>
                <c:pt idx="537">
                  <c:v>15.74</c:v>
                </c:pt>
                <c:pt idx="538">
                  <c:v>15.76</c:v>
                </c:pt>
                <c:pt idx="539">
                  <c:v>15.78</c:v>
                </c:pt>
                <c:pt idx="540">
                  <c:v>15.8</c:v>
                </c:pt>
                <c:pt idx="541">
                  <c:v>15.82</c:v>
                </c:pt>
                <c:pt idx="542">
                  <c:v>15.84</c:v>
                </c:pt>
                <c:pt idx="543">
                  <c:v>15.86</c:v>
                </c:pt>
                <c:pt idx="544">
                  <c:v>15.88</c:v>
                </c:pt>
                <c:pt idx="545">
                  <c:v>15.9</c:v>
                </c:pt>
                <c:pt idx="546">
                  <c:v>15.92</c:v>
                </c:pt>
                <c:pt idx="547">
                  <c:v>15.94</c:v>
                </c:pt>
                <c:pt idx="548">
                  <c:v>15.96</c:v>
                </c:pt>
                <c:pt idx="549">
                  <c:v>15.98</c:v>
                </c:pt>
                <c:pt idx="550">
                  <c:v>16</c:v>
                </c:pt>
                <c:pt idx="551">
                  <c:v>16.02</c:v>
                </c:pt>
                <c:pt idx="552">
                  <c:v>16.04</c:v>
                </c:pt>
                <c:pt idx="553">
                  <c:v>16.059999999999999</c:v>
                </c:pt>
                <c:pt idx="554">
                  <c:v>16.079999999999998</c:v>
                </c:pt>
                <c:pt idx="555">
                  <c:v>16.100000000000001</c:v>
                </c:pt>
                <c:pt idx="556">
                  <c:v>16.12</c:v>
                </c:pt>
                <c:pt idx="557">
                  <c:v>16.14</c:v>
                </c:pt>
                <c:pt idx="558">
                  <c:v>16.16</c:v>
                </c:pt>
                <c:pt idx="559">
                  <c:v>16.18</c:v>
                </c:pt>
                <c:pt idx="560">
                  <c:v>16.2</c:v>
                </c:pt>
                <c:pt idx="561">
                  <c:v>16.22</c:v>
                </c:pt>
                <c:pt idx="562">
                  <c:v>16.239999999999998</c:v>
                </c:pt>
                <c:pt idx="563">
                  <c:v>16.260000000000002</c:v>
                </c:pt>
                <c:pt idx="564">
                  <c:v>16.28</c:v>
                </c:pt>
                <c:pt idx="565">
                  <c:v>16.3</c:v>
                </c:pt>
                <c:pt idx="566">
                  <c:v>16.32</c:v>
                </c:pt>
                <c:pt idx="567">
                  <c:v>16.34</c:v>
                </c:pt>
                <c:pt idx="568">
                  <c:v>16.36</c:v>
                </c:pt>
                <c:pt idx="569">
                  <c:v>16.38</c:v>
                </c:pt>
                <c:pt idx="570">
                  <c:v>16.399999999999999</c:v>
                </c:pt>
                <c:pt idx="571">
                  <c:v>16.420000000000002</c:v>
                </c:pt>
                <c:pt idx="572">
                  <c:v>16.440000000000001</c:v>
                </c:pt>
                <c:pt idx="573">
                  <c:v>16.46</c:v>
                </c:pt>
                <c:pt idx="574">
                  <c:v>16.48</c:v>
                </c:pt>
                <c:pt idx="575">
                  <c:v>16.5</c:v>
                </c:pt>
                <c:pt idx="576">
                  <c:v>16.52</c:v>
                </c:pt>
                <c:pt idx="577">
                  <c:v>16.54</c:v>
                </c:pt>
                <c:pt idx="578">
                  <c:v>16.559999999999999</c:v>
                </c:pt>
                <c:pt idx="579">
                  <c:v>16.579999999999998</c:v>
                </c:pt>
                <c:pt idx="580">
                  <c:v>16.600000000000001</c:v>
                </c:pt>
                <c:pt idx="581">
                  <c:v>16.62</c:v>
                </c:pt>
                <c:pt idx="582">
                  <c:v>16.64</c:v>
                </c:pt>
                <c:pt idx="583">
                  <c:v>16.66</c:v>
                </c:pt>
                <c:pt idx="584">
                  <c:v>16.68</c:v>
                </c:pt>
                <c:pt idx="585">
                  <c:v>16.7</c:v>
                </c:pt>
                <c:pt idx="586">
                  <c:v>16.72</c:v>
                </c:pt>
                <c:pt idx="587">
                  <c:v>16.739999999999998</c:v>
                </c:pt>
                <c:pt idx="588">
                  <c:v>16.760000000000002</c:v>
                </c:pt>
                <c:pt idx="589">
                  <c:v>16.78</c:v>
                </c:pt>
                <c:pt idx="590">
                  <c:v>16.8</c:v>
                </c:pt>
                <c:pt idx="591">
                  <c:v>16.82</c:v>
                </c:pt>
                <c:pt idx="592">
                  <c:v>16.84</c:v>
                </c:pt>
                <c:pt idx="593">
                  <c:v>16.86</c:v>
                </c:pt>
                <c:pt idx="594">
                  <c:v>16.88</c:v>
                </c:pt>
                <c:pt idx="595">
                  <c:v>16.899999999999999</c:v>
                </c:pt>
                <c:pt idx="596">
                  <c:v>16.920000000000002</c:v>
                </c:pt>
                <c:pt idx="597">
                  <c:v>16.940000000000001</c:v>
                </c:pt>
                <c:pt idx="598">
                  <c:v>16.96</c:v>
                </c:pt>
                <c:pt idx="599">
                  <c:v>16.98</c:v>
                </c:pt>
                <c:pt idx="600">
                  <c:v>17</c:v>
                </c:pt>
                <c:pt idx="601">
                  <c:v>17.02</c:v>
                </c:pt>
                <c:pt idx="602">
                  <c:v>17.04</c:v>
                </c:pt>
                <c:pt idx="603">
                  <c:v>17.059999999999999</c:v>
                </c:pt>
                <c:pt idx="604">
                  <c:v>17.079999999999998</c:v>
                </c:pt>
                <c:pt idx="605">
                  <c:v>17.100000000000001</c:v>
                </c:pt>
                <c:pt idx="606">
                  <c:v>17.12</c:v>
                </c:pt>
                <c:pt idx="607">
                  <c:v>17.14</c:v>
                </c:pt>
                <c:pt idx="608">
                  <c:v>17.16</c:v>
                </c:pt>
                <c:pt idx="609">
                  <c:v>17.18</c:v>
                </c:pt>
                <c:pt idx="610">
                  <c:v>17.2</c:v>
                </c:pt>
                <c:pt idx="611">
                  <c:v>17.22</c:v>
                </c:pt>
                <c:pt idx="612">
                  <c:v>17.239999999999998</c:v>
                </c:pt>
                <c:pt idx="613">
                  <c:v>17.260000000000002</c:v>
                </c:pt>
                <c:pt idx="614">
                  <c:v>17.28</c:v>
                </c:pt>
                <c:pt idx="615">
                  <c:v>17.3</c:v>
                </c:pt>
                <c:pt idx="616">
                  <c:v>17.32</c:v>
                </c:pt>
                <c:pt idx="617">
                  <c:v>17.34</c:v>
                </c:pt>
                <c:pt idx="618">
                  <c:v>17.36</c:v>
                </c:pt>
                <c:pt idx="619">
                  <c:v>17.38</c:v>
                </c:pt>
                <c:pt idx="620">
                  <c:v>17.399999999999999</c:v>
                </c:pt>
                <c:pt idx="621">
                  <c:v>17.420000000000002</c:v>
                </c:pt>
                <c:pt idx="622">
                  <c:v>17.440000000000001</c:v>
                </c:pt>
                <c:pt idx="623">
                  <c:v>17.46</c:v>
                </c:pt>
                <c:pt idx="624">
                  <c:v>17.48</c:v>
                </c:pt>
                <c:pt idx="625">
                  <c:v>17.5</c:v>
                </c:pt>
                <c:pt idx="626">
                  <c:v>17.52</c:v>
                </c:pt>
                <c:pt idx="627">
                  <c:v>17.54</c:v>
                </c:pt>
                <c:pt idx="628">
                  <c:v>17.559999999999999</c:v>
                </c:pt>
                <c:pt idx="629">
                  <c:v>17.579999999999998</c:v>
                </c:pt>
                <c:pt idx="630">
                  <c:v>17.600000000000001</c:v>
                </c:pt>
                <c:pt idx="631">
                  <c:v>17.62</c:v>
                </c:pt>
                <c:pt idx="632">
                  <c:v>17.64</c:v>
                </c:pt>
                <c:pt idx="633">
                  <c:v>17.66</c:v>
                </c:pt>
                <c:pt idx="634">
                  <c:v>17.68</c:v>
                </c:pt>
                <c:pt idx="635">
                  <c:v>17.7</c:v>
                </c:pt>
                <c:pt idx="636">
                  <c:v>17.72</c:v>
                </c:pt>
                <c:pt idx="637">
                  <c:v>17.739999999999998</c:v>
                </c:pt>
                <c:pt idx="638">
                  <c:v>17.760000000000002</c:v>
                </c:pt>
                <c:pt idx="639">
                  <c:v>17.78</c:v>
                </c:pt>
                <c:pt idx="640">
                  <c:v>17.8</c:v>
                </c:pt>
                <c:pt idx="641">
                  <c:v>17.82</c:v>
                </c:pt>
                <c:pt idx="642">
                  <c:v>17.84</c:v>
                </c:pt>
                <c:pt idx="643">
                  <c:v>17.86</c:v>
                </c:pt>
                <c:pt idx="644">
                  <c:v>17.88</c:v>
                </c:pt>
                <c:pt idx="645">
                  <c:v>17.899999999999999</c:v>
                </c:pt>
                <c:pt idx="646">
                  <c:v>17.920000000000002</c:v>
                </c:pt>
                <c:pt idx="647">
                  <c:v>17.940000000000001</c:v>
                </c:pt>
                <c:pt idx="648">
                  <c:v>17.96</c:v>
                </c:pt>
                <c:pt idx="649">
                  <c:v>17.98</c:v>
                </c:pt>
                <c:pt idx="650">
                  <c:v>18</c:v>
                </c:pt>
                <c:pt idx="651">
                  <c:v>18.02</c:v>
                </c:pt>
                <c:pt idx="652">
                  <c:v>18.04</c:v>
                </c:pt>
                <c:pt idx="653">
                  <c:v>18.059999999999999</c:v>
                </c:pt>
                <c:pt idx="654">
                  <c:v>18.079999999999998</c:v>
                </c:pt>
                <c:pt idx="655">
                  <c:v>18.100000000000001</c:v>
                </c:pt>
                <c:pt idx="656">
                  <c:v>18.12</c:v>
                </c:pt>
                <c:pt idx="657">
                  <c:v>18.14</c:v>
                </c:pt>
                <c:pt idx="658">
                  <c:v>18.16</c:v>
                </c:pt>
                <c:pt idx="659">
                  <c:v>18.18</c:v>
                </c:pt>
                <c:pt idx="660">
                  <c:v>18.2</c:v>
                </c:pt>
                <c:pt idx="661">
                  <c:v>18.22</c:v>
                </c:pt>
                <c:pt idx="662">
                  <c:v>18.239999999999998</c:v>
                </c:pt>
                <c:pt idx="663">
                  <c:v>18.260000000000002</c:v>
                </c:pt>
                <c:pt idx="664">
                  <c:v>18.28</c:v>
                </c:pt>
                <c:pt idx="665">
                  <c:v>18.3</c:v>
                </c:pt>
                <c:pt idx="666">
                  <c:v>18.32</c:v>
                </c:pt>
                <c:pt idx="667">
                  <c:v>18.34</c:v>
                </c:pt>
                <c:pt idx="668">
                  <c:v>18.36</c:v>
                </c:pt>
                <c:pt idx="669">
                  <c:v>18.38</c:v>
                </c:pt>
                <c:pt idx="670">
                  <c:v>18.399999999999999</c:v>
                </c:pt>
                <c:pt idx="671">
                  <c:v>18.420000000000002</c:v>
                </c:pt>
                <c:pt idx="672">
                  <c:v>18.440000000000001</c:v>
                </c:pt>
                <c:pt idx="673">
                  <c:v>18.46</c:v>
                </c:pt>
                <c:pt idx="674">
                  <c:v>18.48</c:v>
                </c:pt>
                <c:pt idx="675">
                  <c:v>18.5</c:v>
                </c:pt>
                <c:pt idx="676">
                  <c:v>18.52</c:v>
                </c:pt>
                <c:pt idx="677">
                  <c:v>18.54</c:v>
                </c:pt>
                <c:pt idx="678">
                  <c:v>18.559999999999999</c:v>
                </c:pt>
                <c:pt idx="679">
                  <c:v>18.579999999999998</c:v>
                </c:pt>
                <c:pt idx="680">
                  <c:v>18.600000000000001</c:v>
                </c:pt>
                <c:pt idx="681">
                  <c:v>18.62</c:v>
                </c:pt>
                <c:pt idx="682">
                  <c:v>18.64</c:v>
                </c:pt>
                <c:pt idx="683">
                  <c:v>18.66</c:v>
                </c:pt>
                <c:pt idx="684">
                  <c:v>18.68</c:v>
                </c:pt>
                <c:pt idx="685">
                  <c:v>18.7</c:v>
                </c:pt>
                <c:pt idx="686">
                  <c:v>18.72</c:v>
                </c:pt>
                <c:pt idx="687">
                  <c:v>18.739999999999998</c:v>
                </c:pt>
                <c:pt idx="688">
                  <c:v>18.760000000000002</c:v>
                </c:pt>
                <c:pt idx="689">
                  <c:v>18.78</c:v>
                </c:pt>
                <c:pt idx="690">
                  <c:v>18.8</c:v>
                </c:pt>
                <c:pt idx="691">
                  <c:v>18.82</c:v>
                </c:pt>
                <c:pt idx="692">
                  <c:v>18.84</c:v>
                </c:pt>
                <c:pt idx="693">
                  <c:v>18.86</c:v>
                </c:pt>
                <c:pt idx="694">
                  <c:v>18.88</c:v>
                </c:pt>
                <c:pt idx="695">
                  <c:v>18.899999999999999</c:v>
                </c:pt>
                <c:pt idx="696">
                  <c:v>18.920000000000002</c:v>
                </c:pt>
                <c:pt idx="697">
                  <c:v>18.940000000000001</c:v>
                </c:pt>
                <c:pt idx="698">
                  <c:v>18.96</c:v>
                </c:pt>
                <c:pt idx="699">
                  <c:v>18.98</c:v>
                </c:pt>
                <c:pt idx="700">
                  <c:v>19</c:v>
                </c:pt>
                <c:pt idx="701">
                  <c:v>19.02</c:v>
                </c:pt>
                <c:pt idx="702">
                  <c:v>19.04</c:v>
                </c:pt>
                <c:pt idx="703">
                  <c:v>19.059999999999999</c:v>
                </c:pt>
                <c:pt idx="704">
                  <c:v>19.079999999999998</c:v>
                </c:pt>
                <c:pt idx="705">
                  <c:v>19.100000000000001</c:v>
                </c:pt>
                <c:pt idx="706">
                  <c:v>19.12</c:v>
                </c:pt>
                <c:pt idx="707">
                  <c:v>19.14</c:v>
                </c:pt>
                <c:pt idx="708">
                  <c:v>19.16</c:v>
                </c:pt>
                <c:pt idx="709">
                  <c:v>19.18</c:v>
                </c:pt>
                <c:pt idx="710">
                  <c:v>19.2</c:v>
                </c:pt>
                <c:pt idx="711">
                  <c:v>19.22</c:v>
                </c:pt>
                <c:pt idx="712">
                  <c:v>19.239999999999998</c:v>
                </c:pt>
                <c:pt idx="713">
                  <c:v>19.260000000000002</c:v>
                </c:pt>
                <c:pt idx="714">
                  <c:v>19.28</c:v>
                </c:pt>
                <c:pt idx="715">
                  <c:v>19.3</c:v>
                </c:pt>
                <c:pt idx="716">
                  <c:v>19.32</c:v>
                </c:pt>
                <c:pt idx="717">
                  <c:v>19.34</c:v>
                </c:pt>
                <c:pt idx="718">
                  <c:v>19.36</c:v>
                </c:pt>
                <c:pt idx="719">
                  <c:v>19.38</c:v>
                </c:pt>
                <c:pt idx="720">
                  <c:v>19.399999999999999</c:v>
                </c:pt>
                <c:pt idx="721">
                  <c:v>19.420000000000002</c:v>
                </c:pt>
                <c:pt idx="722">
                  <c:v>19.440000000000001</c:v>
                </c:pt>
                <c:pt idx="723">
                  <c:v>19.46</c:v>
                </c:pt>
                <c:pt idx="724">
                  <c:v>19.48</c:v>
                </c:pt>
                <c:pt idx="725">
                  <c:v>19.5</c:v>
                </c:pt>
                <c:pt idx="726">
                  <c:v>19.52</c:v>
                </c:pt>
                <c:pt idx="727">
                  <c:v>19.54</c:v>
                </c:pt>
                <c:pt idx="728">
                  <c:v>19.559999999999999</c:v>
                </c:pt>
                <c:pt idx="729">
                  <c:v>19.579999999999998</c:v>
                </c:pt>
                <c:pt idx="730">
                  <c:v>19.600000000000001</c:v>
                </c:pt>
                <c:pt idx="731">
                  <c:v>19.62</c:v>
                </c:pt>
                <c:pt idx="732">
                  <c:v>19.64</c:v>
                </c:pt>
                <c:pt idx="733">
                  <c:v>19.66</c:v>
                </c:pt>
                <c:pt idx="734">
                  <c:v>19.68</c:v>
                </c:pt>
                <c:pt idx="735">
                  <c:v>19.7</c:v>
                </c:pt>
                <c:pt idx="736">
                  <c:v>19.72</c:v>
                </c:pt>
                <c:pt idx="737">
                  <c:v>19.739999999999998</c:v>
                </c:pt>
                <c:pt idx="738">
                  <c:v>19.760000000000002</c:v>
                </c:pt>
                <c:pt idx="739">
                  <c:v>19.78</c:v>
                </c:pt>
                <c:pt idx="740">
                  <c:v>19.8</c:v>
                </c:pt>
                <c:pt idx="741">
                  <c:v>19.82</c:v>
                </c:pt>
                <c:pt idx="742">
                  <c:v>19.84</c:v>
                </c:pt>
                <c:pt idx="743">
                  <c:v>19.86</c:v>
                </c:pt>
                <c:pt idx="744">
                  <c:v>19.88</c:v>
                </c:pt>
                <c:pt idx="745">
                  <c:v>19.899999999999999</c:v>
                </c:pt>
                <c:pt idx="746">
                  <c:v>19.920000000000002</c:v>
                </c:pt>
                <c:pt idx="747">
                  <c:v>19.940000000000001</c:v>
                </c:pt>
                <c:pt idx="748">
                  <c:v>19.96</c:v>
                </c:pt>
                <c:pt idx="749">
                  <c:v>19.98</c:v>
                </c:pt>
                <c:pt idx="750">
                  <c:v>20</c:v>
                </c:pt>
                <c:pt idx="751">
                  <c:v>20.02</c:v>
                </c:pt>
                <c:pt idx="752">
                  <c:v>20.04</c:v>
                </c:pt>
                <c:pt idx="753">
                  <c:v>20.059999999999999</c:v>
                </c:pt>
                <c:pt idx="754">
                  <c:v>20.079999999999998</c:v>
                </c:pt>
                <c:pt idx="755">
                  <c:v>20.100000000000001</c:v>
                </c:pt>
                <c:pt idx="756">
                  <c:v>20.12</c:v>
                </c:pt>
                <c:pt idx="757">
                  <c:v>20.14</c:v>
                </c:pt>
                <c:pt idx="758">
                  <c:v>20.16</c:v>
                </c:pt>
                <c:pt idx="759">
                  <c:v>20.18</c:v>
                </c:pt>
                <c:pt idx="760">
                  <c:v>20.2</c:v>
                </c:pt>
                <c:pt idx="761">
                  <c:v>20.22</c:v>
                </c:pt>
                <c:pt idx="762">
                  <c:v>20.239999999999998</c:v>
                </c:pt>
                <c:pt idx="763">
                  <c:v>20.260000000000002</c:v>
                </c:pt>
                <c:pt idx="764">
                  <c:v>20.28</c:v>
                </c:pt>
                <c:pt idx="765">
                  <c:v>20.3</c:v>
                </c:pt>
                <c:pt idx="766">
                  <c:v>20.32</c:v>
                </c:pt>
                <c:pt idx="767">
                  <c:v>20.34</c:v>
                </c:pt>
                <c:pt idx="768">
                  <c:v>20.36</c:v>
                </c:pt>
                <c:pt idx="769">
                  <c:v>20.38</c:v>
                </c:pt>
                <c:pt idx="770">
                  <c:v>20.399999999999999</c:v>
                </c:pt>
                <c:pt idx="771">
                  <c:v>20.420000000000002</c:v>
                </c:pt>
                <c:pt idx="772">
                  <c:v>20.440000000000001</c:v>
                </c:pt>
                <c:pt idx="773">
                  <c:v>20.46</c:v>
                </c:pt>
                <c:pt idx="774">
                  <c:v>20.48</c:v>
                </c:pt>
                <c:pt idx="775">
                  <c:v>20.5</c:v>
                </c:pt>
                <c:pt idx="776">
                  <c:v>20.52</c:v>
                </c:pt>
                <c:pt idx="777">
                  <c:v>20.54</c:v>
                </c:pt>
                <c:pt idx="778">
                  <c:v>20.56</c:v>
                </c:pt>
                <c:pt idx="779">
                  <c:v>20.58</c:v>
                </c:pt>
                <c:pt idx="780">
                  <c:v>20.6</c:v>
                </c:pt>
                <c:pt idx="781">
                  <c:v>20.62</c:v>
                </c:pt>
                <c:pt idx="782">
                  <c:v>20.64</c:v>
                </c:pt>
                <c:pt idx="783">
                  <c:v>20.66</c:v>
                </c:pt>
                <c:pt idx="784">
                  <c:v>20.68</c:v>
                </c:pt>
                <c:pt idx="785">
                  <c:v>20.7</c:v>
                </c:pt>
                <c:pt idx="786">
                  <c:v>20.72</c:v>
                </c:pt>
                <c:pt idx="787">
                  <c:v>20.74</c:v>
                </c:pt>
                <c:pt idx="788">
                  <c:v>20.76</c:v>
                </c:pt>
                <c:pt idx="789">
                  <c:v>20.78</c:v>
                </c:pt>
                <c:pt idx="790">
                  <c:v>20.8</c:v>
                </c:pt>
                <c:pt idx="791">
                  <c:v>20.82</c:v>
                </c:pt>
                <c:pt idx="792">
                  <c:v>20.84</c:v>
                </c:pt>
                <c:pt idx="793">
                  <c:v>20.86</c:v>
                </c:pt>
                <c:pt idx="794">
                  <c:v>20.88</c:v>
                </c:pt>
                <c:pt idx="795">
                  <c:v>20.9</c:v>
                </c:pt>
                <c:pt idx="796">
                  <c:v>20.92</c:v>
                </c:pt>
                <c:pt idx="797">
                  <c:v>20.94</c:v>
                </c:pt>
                <c:pt idx="798">
                  <c:v>20.96</c:v>
                </c:pt>
                <c:pt idx="799">
                  <c:v>20.98</c:v>
                </c:pt>
                <c:pt idx="800">
                  <c:v>21</c:v>
                </c:pt>
                <c:pt idx="801">
                  <c:v>21.02</c:v>
                </c:pt>
                <c:pt idx="802">
                  <c:v>21.04</c:v>
                </c:pt>
                <c:pt idx="803">
                  <c:v>21.06</c:v>
                </c:pt>
                <c:pt idx="804">
                  <c:v>21.08</c:v>
                </c:pt>
                <c:pt idx="805">
                  <c:v>21.1</c:v>
                </c:pt>
                <c:pt idx="806">
                  <c:v>21.12</c:v>
                </c:pt>
                <c:pt idx="807">
                  <c:v>21.14</c:v>
                </c:pt>
                <c:pt idx="808">
                  <c:v>21.16</c:v>
                </c:pt>
                <c:pt idx="809">
                  <c:v>21.18</c:v>
                </c:pt>
                <c:pt idx="810">
                  <c:v>21.2</c:v>
                </c:pt>
                <c:pt idx="811">
                  <c:v>21.22</c:v>
                </c:pt>
                <c:pt idx="812">
                  <c:v>21.24</c:v>
                </c:pt>
                <c:pt idx="813">
                  <c:v>21.26</c:v>
                </c:pt>
                <c:pt idx="814">
                  <c:v>21.28</c:v>
                </c:pt>
                <c:pt idx="815">
                  <c:v>21.3</c:v>
                </c:pt>
                <c:pt idx="816">
                  <c:v>21.32</c:v>
                </c:pt>
                <c:pt idx="817">
                  <c:v>21.34</c:v>
                </c:pt>
                <c:pt idx="818">
                  <c:v>21.36</c:v>
                </c:pt>
                <c:pt idx="819">
                  <c:v>21.38</c:v>
                </c:pt>
                <c:pt idx="820">
                  <c:v>21.4</c:v>
                </c:pt>
                <c:pt idx="821">
                  <c:v>21.42</c:v>
                </c:pt>
                <c:pt idx="822">
                  <c:v>21.44</c:v>
                </c:pt>
                <c:pt idx="823">
                  <c:v>21.46</c:v>
                </c:pt>
                <c:pt idx="824">
                  <c:v>21.48</c:v>
                </c:pt>
                <c:pt idx="825">
                  <c:v>21.5</c:v>
                </c:pt>
                <c:pt idx="826">
                  <c:v>21.52</c:v>
                </c:pt>
                <c:pt idx="827">
                  <c:v>21.54</c:v>
                </c:pt>
                <c:pt idx="828">
                  <c:v>21.56</c:v>
                </c:pt>
                <c:pt idx="829">
                  <c:v>21.58</c:v>
                </c:pt>
                <c:pt idx="830">
                  <c:v>21.6</c:v>
                </c:pt>
                <c:pt idx="831">
                  <c:v>21.62</c:v>
                </c:pt>
                <c:pt idx="832">
                  <c:v>21.64</c:v>
                </c:pt>
                <c:pt idx="833">
                  <c:v>21.66</c:v>
                </c:pt>
                <c:pt idx="834">
                  <c:v>21.68</c:v>
                </c:pt>
                <c:pt idx="835">
                  <c:v>21.7</c:v>
                </c:pt>
                <c:pt idx="836">
                  <c:v>21.72</c:v>
                </c:pt>
                <c:pt idx="837">
                  <c:v>21.74</c:v>
                </c:pt>
                <c:pt idx="838">
                  <c:v>21.76</c:v>
                </c:pt>
                <c:pt idx="839">
                  <c:v>21.78</c:v>
                </c:pt>
                <c:pt idx="840">
                  <c:v>21.8</c:v>
                </c:pt>
                <c:pt idx="841">
                  <c:v>21.82</c:v>
                </c:pt>
                <c:pt idx="842">
                  <c:v>21.84</c:v>
                </c:pt>
                <c:pt idx="843">
                  <c:v>21.86</c:v>
                </c:pt>
                <c:pt idx="844">
                  <c:v>21.88</c:v>
                </c:pt>
                <c:pt idx="845">
                  <c:v>21.9</c:v>
                </c:pt>
                <c:pt idx="846">
                  <c:v>21.92</c:v>
                </c:pt>
                <c:pt idx="847">
                  <c:v>21.94</c:v>
                </c:pt>
                <c:pt idx="848">
                  <c:v>21.96</c:v>
                </c:pt>
                <c:pt idx="849">
                  <c:v>21.98</c:v>
                </c:pt>
                <c:pt idx="850">
                  <c:v>22</c:v>
                </c:pt>
                <c:pt idx="851">
                  <c:v>22.02</c:v>
                </c:pt>
                <c:pt idx="852">
                  <c:v>22.04</c:v>
                </c:pt>
                <c:pt idx="853">
                  <c:v>22.06</c:v>
                </c:pt>
                <c:pt idx="854">
                  <c:v>22.08</c:v>
                </c:pt>
                <c:pt idx="855">
                  <c:v>22.1</c:v>
                </c:pt>
                <c:pt idx="856">
                  <c:v>22.12</c:v>
                </c:pt>
                <c:pt idx="857">
                  <c:v>22.14</c:v>
                </c:pt>
                <c:pt idx="858">
                  <c:v>22.16</c:v>
                </c:pt>
                <c:pt idx="859">
                  <c:v>22.18</c:v>
                </c:pt>
                <c:pt idx="860">
                  <c:v>22.2</c:v>
                </c:pt>
                <c:pt idx="861">
                  <c:v>22.22</c:v>
                </c:pt>
                <c:pt idx="862">
                  <c:v>22.24</c:v>
                </c:pt>
                <c:pt idx="863">
                  <c:v>22.26</c:v>
                </c:pt>
                <c:pt idx="864">
                  <c:v>22.28</c:v>
                </c:pt>
                <c:pt idx="865">
                  <c:v>22.3</c:v>
                </c:pt>
                <c:pt idx="866">
                  <c:v>22.32</c:v>
                </c:pt>
                <c:pt idx="867">
                  <c:v>22.34</c:v>
                </c:pt>
                <c:pt idx="868">
                  <c:v>22.36</c:v>
                </c:pt>
                <c:pt idx="869">
                  <c:v>22.38</c:v>
                </c:pt>
                <c:pt idx="870">
                  <c:v>22.4</c:v>
                </c:pt>
                <c:pt idx="871">
                  <c:v>22.42</c:v>
                </c:pt>
                <c:pt idx="872">
                  <c:v>22.44</c:v>
                </c:pt>
                <c:pt idx="873">
                  <c:v>22.46</c:v>
                </c:pt>
                <c:pt idx="874">
                  <c:v>22.48</c:v>
                </c:pt>
                <c:pt idx="875">
                  <c:v>22.5</c:v>
                </c:pt>
                <c:pt idx="876">
                  <c:v>22.52</c:v>
                </c:pt>
                <c:pt idx="877">
                  <c:v>22.54</c:v>
                </c:pt>
                <c:pt idx="878">
                  <c:v>22.56</c:v>
                </c:pt>
                <c:pt idx="879">
                  <c:v>22.58</c:v>
                </c:pt>
                <c:pt idx="880">
                  <c:v>22.6</c:v>
                </c:pt>
                <c:pt idx="881">
                  <c:v>22.62</c:v>
                </c:pt>
                <c:pt idx="882">
                  <c:v>22.64</c:v>
                </c:pt>
                <c:pt idx="883">
                  <c:v>22.66</c:v>
                </c:pt>
                <c:pt idx="884">
                  <c:v>22.68</c:v>
                </c:pt>
                <c:pt idx="885">
                  <c:v>22.7</c:v>
                </c:pt>
                <c:pt idx="886">
                  <c:v>22.72</c:v>
                </c:pt>
                <c:pt idx="887">
                  <c:v>22.74</c:v>
                </c:pt>
                <c:pt idx="888">
                  <c:v>22.76</c:v>
                </c:pt>
                <c:pt idx="889">
                  <c:v>22.78</c:v>
                </c:pt>
                <c:pt idx="890">
                  <c:v>22.8</c:v>
                </c:pt>
                <c:pt idx="891">
                  <c:v>22.82</c:v>
                </c:pt>
                <c:pt idx="892">
                  <c:v>22.84</c:v>
                </c:pt>
                <c:pt idx="893">
                  <c:v>22.86</c:v>
                </c:pt>
                <c:pt idx="894">
                  <c:v>22.88</c:v>
                </c:pt>
                <c:pt idx="895">
                  <c:v>22.9</c:v>
                </c:pt>
                <c:pt idx="896">
                  <c:v>22.92</c:v>
                </c:pt>
                <c:pt idx="897">
                  <c:v>22.94</c:v>
                </c:pt>
                <c:pt idx="898">
                  <c:v>22.96</c:v>
                </c:pt>
                <c:pt idx="899">
                  <c:v>22.98</c:v>
                </c:pt>
                <c:pt idx="900">
                  <c:v>23</c:v>
                </c:pt>
                <c:pt idx="901">
                  <c:v>23.02</c:v>
                </c:pt>
                <c:pt idx="902">
                  <c:v>23.04</c:v>
                </c:pt>
                <c:pt idx="903">
                  <c:v>23.06</c:v>
                </c:pt>
                <c:pt idx="904">
                  <c:v>23.08</c:v>
                </c:pt>
                <c:pt idx="905">
                  <c:v>23.1</c:v>
                </c:pt>
                <c:pt idx="906">
                  <c:v>23.12</c:v>
                </c:pt>
                <c:pt idx="907">
                  <c:v>23.14</c:v>
                </c:pt>
                <c:pt idx="908">
                  <c:v>23.16</c:v>
                </c:pt>
                <c:pt idx="909">
                  <c:v>23.18</c:v>
                </c:pt>
                <c:pt idx="910">
                  <c:v>23.2</c:v>
                </c:pt>
                <c:pt idx="911">
                  <c:v>23.22</c:v>
                </c:pt>
                <c:pt idx="912">
                  <c:v>23.24</c:v>
                </c:pt>
                <c:pt idx="913">
                  <c:v>23.26</c:v>
                </c:pt>
                <c:pt idx="914">
                  <c:v>23.28</c:v>
                </c:pt>
                <c:pt idx="915">
                  <c:v>23.3</c:v>
                </c:pt>
                <c:pt idx="916">
                  <c:v>23.32</c:v>
                </c:pt>
                <c:pt idx="917">
                  <c:v>23.34</c:v>
                </c:pt>
                <c:pt idx="918">
                  <c:v>23.36</c:v>
                </c:pt>
                <c:pt idx="919">
                  <c:v>23.38</c:v>
                </c:pt>
                <c:pt idx="920">
                  <c:v>23.4</c:v>
                </c:pt>
                <c:pt idx="921">
                  <c:v>23.42</c:v>
                </c:pt>
                <c:pt idx="922">
                  <c:v>23.44</c:v>
                </c:pt>
                <c:pt idx="923">
                  <c:v>23.46</c:v>
                </c:pt>
                <c:pt idx="924">
                  <c:v>23.48</c:v>
                </c:pt>
                <c:pt idx="925">
                  <c:v>23.5</c:v>
                </c:pt>
                <c:pt idx="926">
                  <c:v>23.52</c:v>
                </c:pt>
                <c:pt idx="927">
                  <c:v>23.54</c:v>
                </c:pt>
                <c:pt idx="928">
                  <c:v>23.56</c:v>
                </c:pt>
                <c:pt idx="929">
                  <c:v>23.58</c:v>
                </c:pt>
                <c:pt idx="930">
                  <c:v>23.6</c:v>
                </c:pt>
                <c:pt idx="931">
                  <c:v>23.62</c:v>
                </c:pt>
                <c:pt idx="932">
                  <c:v>23.64</c:v>
                </c:pt>
                <c:pt idx="933">
                  <c:v>23.66</c:v>
                </c:pt>
                <c:pt idx="934">
                  <c:v>23.68</c:v>
                </c:pt>
                <c:pt idx="935">
                  <c:v>23.7</c:v>
                </c:pt>
                <c:pt idx="936">
                  <c:v>23.72</c:v>
                </c:pt>
                <c:pt idx="937">
                  <c:v>23.74</c:v>
                </c:pt>
                <c:pt idx="938">
                  <c:v>23.76</c:v>
                </c:pt>
                <c:pt idx="939">
                  <c:v>23.78</c:v>
                </c:pt>
                <c:pt idx="940">
                  <c:v>23.8</c:v>
                </c:pt>
                <c:pt idx="941">
                  <c:v>23.82</c:v>
                </c:pt>
                <c:pt idx="942">
                  <c:v>23.84</c:v>
                </c:pt>
                <c:pt idx="943">
                  <c:v>23.86</c:v>
                </c:pt>
                <c:pt idx="944">
                  <c:v>23.88</c:v>
                </c:pt>
                <c:pt idx="945">
                  <c:v>23.9</c:v>
                </c:pt>
                <c:pt idx="946">
                  <c:v>23.92</c:v>
                </c:pt>
                <c:pt idx="947">
                  <c:v>23.94</c:v>
                </c:pt>
                <c:pt idx="948">
                  <c:v>23.96</c:v>
                </c:pt>
                <c:pt idx="949">
                  <c:v>23.98</c:v>
                </c:pt>
                <c:pt idx="950">
                  <c:v>24</c:v>
                </c:pt>
                <c:pt idx="951">
                  <c:v>24.02</c:v>
                </c:pt>
                <c:pt idx="952">
                  <c:v>24.04</c:v>
                </c:pt>
                <c:pt idx="953">
                  <c:v>24.06</c:v>
                </c:pt>
                <c:pt idx="954">
                  <c:v>24.08</c:v>
                </c:pt>
                <c:pt idx="955">
                  <c:v>24.1</c:v>
                </c:pt>
                <c:pt idx="956">
                  <c:v>24.12</c:v>
                </c:pt>
                <c:pt idx="957">
                  <c:v>24.14</c:v>
                </c:pt>
                <c:pt idx="958">
                  <c:v>24.16</c:v>
                </c:pt>
                <c:pt idx="959">
                  <c:v>24.18</c:v>
                </c:pt>
                <c:pt idx="960">
                  <c:v>24.2</c:v>
                </c:pt>
                <c:pt idx="961">
                  <c:v>24.22</c:v>
                </c:pt>
                <c:pt idx="962">
                  <c:v>24.24</c:v>
                </c:pt>
                <c:pt idx="963">
                  <c:v>24.26</c:v>
                </c:pt>
                <c:pt idx="964">
                  <c:v>24.28</c:v>
                </c:pt>
                <c:pt idx="965">
                  <c:v>24.3</c:v>
                </c:pt>
                <c:pt idx="966">
                  <c:v>24.32</c:v>
                </c:pt>
                <c:pt idx="967">
                  <c:v>24.34</c:v>
                </c:pt>
                <c:pt idx="968">
                  <c:v>24.36</c:v>
                </c:pt>
                <c:pt idx="969">
                  <c:v>24.38</c:v>
                </c:pt>
                <c:pt idx="970">
                  <c:v>24.4</c:v>
                </c:pt>
                <c:pt idx="971">
                  <c:v>24.42</c:v>
                </c:pt>
                <c:pt idx="972">
                  <c:v>24.44</c:v>
                </c:pt>
                <c:pt idx="973">
                  <c:v>24.46</c:v>
                </c:pt>
                <c:pt idx="974">
                  <c:v>24.48</c:v>
                </c:pt>
                <c:pt idx="975">
                  <c:v>24.5</c:v>
                </c:pt>
                <c:pt idx="976">
                  <c:v>24.52</c:v>
                </c:pt>
                <c:pt idx="977">
                  <c:v>24.54</c:v>
                </c:pt>
                <c:pt idx="978">
                  <c:v>24.56</c:v>
                </c:pt>
                <c:pt idx="979">
                  <c:v>24.58</c:v>
                </c:pt>
                <c:pt idx="980">
                  <c:v>24.6</c:v>
                </c:pt>
                <c:pt idx="981">
                  <c:v>24.62</c:v>
                </c:pt>
                <c:pt idx="982">
                  <c:v>24.64</c:v>
                </c:pt>
                <c:pt idx="983">
                  <c:v>24.66</c:v>
                </c:pt>
                <c:pt idx="984">
                  <c:v>24.68</c:v>
                </c:pt>
                <c:pt idx="985">
                  <c:v>24.7</c:v>
                </c:pt>
                <c:pt idx="986">
                  <c:v>24.72</c:v>
                </c:pt>
                <c:pt idx="987">
                  <c:v>24.74</c:v>
                </c:pt>
                <c:pt idx="988">
                  <c:v>24.76</c:v>
                </c:pt>
                <c:pt idx="989">
                  <c:v>24.78</c:v>
                </c:pt>
                <c:pt idx="990">
                  <c:v>24.8</c:v>
                </c:pt>
                <c:pt idx="991">
                  <c:v>24.82</c:v>
                </c:pt>
                <c:pt idx="992">
                  <c:v>24.84</c:v>
                </c:pt>
                <c:pt idx="993">
                  <c:v>24.86</c:v>
                </c:pt>
                <c:pt idx="994">
                  <c:v>24.88</c:v>
                </c:pt>
                <c:pt idx="995">
                  <c:v>24.9</c:v>
                </c:pt>
                <c:pt idx="996">
                  <c:v>24.92</c:v>
                </c:pt>
                <c:pt idx="997">
                  <c:v>24.94</c:v>
                </c:pt>
                <c:pt idx="998">
                  <c:v>24.96</c:v>
                </c:pt>
                <c:pt idx="999">
                  <c:v>24.98</c:v>
                </c:pt>
                <c:pt idx="1000">
                  <c:v>25</c:v>
                </c:pt>
                <c:pt idx="1001">
                  <c:v>25.02</c:v>
                </c:pt>
                <c:pt idx="1002">
                  <c:v>25.04</c:v>
                </c:pt>
                <c:pt idx="1003">
                  <c:v>25.06</c:v>
                </c:pt>
                <c:pt idx="1004">
                  <c:v>25.08</c:v>
                </c:pt>
                <c:pt idx="1005">
                  <c:v>25.1</c:v>
                </c:pt>
                <c:pt idx="1006">
                  <c:v>25.12</c:v>
                </c:pt>
                <c:pt idx="1007">
                  <c:v>25.14</c:v>
                </c:pt>
                <c:pt idx="1008">
                  <c:v>25.16</c:v>
                </c:pt>
                <c:pt idx="1009">
                  <c:v>25.18</c:v>
                </c:pt>
                <c:pt idx="1010">
                  <c:v>25.2</c:v>
                </c:pt>
                <c:pt idx="1011">
                  <c:v>25.22</c:v>
                </c:pt>
                <c:pt idx="1012">
                  <c:v>25.24</c:v>
                </c:pt>
                <c:pt idx="1013">
                  <c:v>25.26</c:v>
                </c:pt>
                <c:pt idx="1014">
                  <c:v>25.28</c:v>
                </c:pt>
                <c:pt idx="1015">
                  <c:v>25.3</c:v>
                </c:pt>
                <c:pt idx="1016">
                  <c:v>25.32</c:v>
                </c:pt>
                <c:pt idx="1017">
                  <c:v>25.34</c:v>
                </c:pt>
                <c:pt idx="1018">
                  <c:v>25.36</c:v>
                </c:pt>
                <c:pt idx="1019">
                  <c:v>25.38</c:v>
                </c:pt>
                <c:pt idx="1020">
                  <c:v>25.4</c:v>
                </c:pt>
                <c:pt idx="1021">
                  <c:v>25.42</c:v>
                </c:pt>
                <c:pt idx="1022">
                  <c:v>25.44</c:v>
                </c:pt>
                <c:pt idx="1023">
                  <c:v>25.46</c:v>
                </c:pt>
                <c:pt idx="1024">
                  <c:v>25.48</c:v>
                </c:pt>
                <c:pt idx="1025">
                  <c:v>25.5</c:v>
                </c:pt>
                <c:pt idx="1026">
                  <c:v>25.52</c:v>
                </c:pt>
                <c:pt idx="1027">
                  <c:v>25.54</c:v>
                </c:pt>
                <c:pt idx="1028">
                  <c:v>25.56</c:v>
                </c:pt>
                <c:pt idx="1029">
                  <c:v>25.58</c:v>
                </c:pt>
                <c:pt idx="1030">
                  <c:v>25.6</c:v>
                </c:pt>
                <c:pt idx="1031">
                  <c:v>25.62</c:v>
                </c:pt>
                <c:pt idx="1032">
                  <c:v>25.64</c:v>
                </c:pt>
                <c:pt idx="1033">
                  <c:v>25.66</c:v>
                </c:pt>
                <c:pt idx="1034">
                  <c:v>25.68</c:v>
                </c:pt>
                <c:pt idx="1035">
                  <c:v>25.7</c:v>
                </c:pt>
                <c:pt idx="1036">
                  <c:v>25.72</c:v>
                </c:pt>
                <c:pt idx="1037">
                  <c:v>25.74</c:v>
                </c:pt>
                <c:pt idx="1038">
                  <c:v>25.76</c:v>
                </c:pt>
                <c:pt idx="1039">
                  <c:v>25.78</c:v>
                </c:pt>
                <c:pt idx="1040">
                  <c:v>25.8</c:v>
                </c:pt>
                <c:pt idx="1041">
                  <c:v>25.82</c:v>
                </c:pt>
                <c:pt idx="1042">
                  <c:v>25.84</c:v>
                </c:pt>
                <c:pt idx="1043">
                  <c:v>25.86</c:v>
                </c:pt>
                <c:pt idx="1044">
                  <c:v>25.88</c:v>
                </c:pt>
                <c:pt idx="1045">
                  <c:v>25.9</c:v>
                </c:pt>
                <c:pt idx="1046">
                  <c:v>25.92</c:v>
                </c:pt>
                <c:pt idx="1047">
                  <c:v>25.94</c:v>
                </c:pt>
                <c:pt idx="1048">
                  <c:v>25.96</c:v>
                </c:pt>
                <c:pt idx="1049">
                  <c:v>25.98</c:v>
                </c:pt>
                <c:pt idx="1050">
                  <c:v>26</c:v>
                </c:pt>
                <c:pt idx="1051">
                  <c:v>26.02</c:v>
                </c:pt>
                <c:pt idx="1052">
                  <c:v>26.04</c:v>
                </c:pt>
                <c:pt idx="1053">
                  <c:v>26.06</c:v>
                </c:pt>
                <c:pt idx="1054">
                  <c:v>26.08</c:v>
                </c:pt>
                <c:pt idx="1055">
                  <c:v>26.1</c:v>
                </c:pt>
                <c:pt idx="1056">
                  <c:v>26.12</c:v>
                </c:pt>
                <c:pt idx="1057">
                  <c:v>26.14</c:v>
                </c:pt>
                <c:pt idx="1058">
                  <c:v>26.16</c:v>
                </c:pt>
                <c:pt idx="1059">
                  <c:v>26.18</c:v>
                </c:pt>
                <c:pt idx="1060">
                  <c:v>26.2</c:v>
                </c:pt>
                <c:pt idx="1061">
                  <c:v>26.22</c:v>
                </c:pt>
                <c:pt idx="1062">
                  <c:v>26.24</c:v>
                </c:pt>
                <c:pt idx="1063">
                  <c:v>26.26</c:v>
                </c:pt>
                <c:pt idx="1064">
                  <c:v>26.28</c:v>
                </c:pt>
                <c:pt idx="1065">
                  <c:v>26.3</c:v>
                </c:pt>
                <c:pt idx="1066">
                  <c:v>26.32</c:v>
                </c:pt>
                <c:pt idx="1067">
                  <c:v>26.34</c:v>
                </c:pt>
                <c:pt idx="1068">
                  <c:v>26.36</c:v>
                </c:pt>
                <c:pt idx="1069">
                  <c:v>26.38</c:v>
                </c:pt>
                <c:pt idx="1070">
                  <c:v>26.4</c:v>
                </c:pt>
                <c:pt idx="1071">
                  <c:v>26.42</c:v>
                </c:pt>
                <c:pt idx="1072">
                  <c:v>26.44</c:v>
                </c:pt>
                <c:pt idx="1073">
                  <c:v>26.46</c:v>
                </c:pt>
                <c:pt idx="1074">
                  <c:v>26.48</c:v>
                </c:pt>
                <c:pt idx="1075">
                  <c:v>26.5</c:v>
                </c:pt>
                <c:pt idx="1076">
                  <c:v>26.52</c:v>
                </c:pt>
                <c:pt idx="1077">
                  <c:v>26.54</c:v>
                </c:pt>
                <c:pt idx="1078">
                  <c:v>26.56</c:v>
                </c:pt>
                <c:pt idx="1079">
                  <c:v>26.58</c:v>
                </c:pt>
                <c:pt idx="1080">
                  <c:v>26.6</c:v>
                </c:pt>
                <c:pt idx="1081">
                  <c:v>26.62</c:v>
                </c:pt>
                <c:pt idx="1082">
                  <c:v>26.64</c:v>
                </c:pt>
                <c:pt idx="1083">
                  <c:v>26.66</c:v>
                </c:pt>
                <c:pt idx="1084">
                  <c:v>26.68</c:v>
                </c:pt>
                <c:pt idx="1085">
                  <c:v>26.7</c:v>
                </c:pt>
                <c:pt idx="1086">
                  <c:v>26.72</c:v>
                </c:pt>
                <c:pt idx="1087">
                  <c:v>26.74</c:v>
                </c:pt>
                <c:pt idx="1088">
                  <c:v>26.76</c:v>
                </c:pt>
                <c:pt idx="1089">
                  <c:v>26.78</c:v>
                </c:pt>
                <c:pt idx="1090">
                  <c:v>26.8</c:v>
                </c:pt>
                <c:pt idx="1091">
                  <c:v>26.82</c:v>
                </c:pt>
                <c:pt idx="1092">
                  <c:v>26.84</c:v>
                </c:pt>
                <c:pt idx="1093">
                  <c:v>26.86</c:v>
                </c:pt>
                <c:pt idx="1094">
                  <c:v>26.88</c:v>
                </c:pt>
                <c:pt idx="1095">
                  <c:v>26.9</c:v>
                </c:pt>
                <c:pt idx="1096">
                  <c:v>26.92</c:v>
                </c:pt>
                <c:pt idx="1097">
                  <c:v>26.94</c:v>
                </c:pt>
                <c:pt idx="1098">
                  <c:v>26.96</c:v>
                </c:pt>
                <c:pt idx="1099">
                  <c:v>26.98</c:v>
                </c:pt>
                <c:pt idx="1100">
                  <c:v>27</c:v>
                </c:pt>
                <c:pt idx="1101">
                  <c:v>27.02</c:v>
                </c:pt>
                <c:pt idx="1102">
                  <c:v>27.04</c:v>
                </c:pt>
                <c:pt idx="1103">
                  <c:v>27.06</c:v>
                </c:pt>
                <c:pt idx="1104">
                  <c:v>27.08</c:v>
                </c:pt>
                <c:pt idx="1105">
                  <c:v>27.1</c:v>
                </c:pt>
                <c:pt idx="1106">
                  <c:v>27.12</c:v>
                </c:pt>
                <c:pt idx="1107">
                  <c:v>27.14</c:v>
                </c:pt>
                <c:pt idx="1108">
                  <c:v>27.16</c:v>
                </c:pt>
                <c:pt idx="1109">
                  <c:v>27.18</c:v>
                </c:pt>
                <c:pt idx="1110">
                  <c:v>27.2</c:v>
                </c:pt>
                <c:pt idx="1111">
                  <c:v>27.22</c:v>
                </c:pt>
                <c:pt idx="1112">
                  <c:v>27.24</c:v>
                </c:pt>
                <c:pt idx="1113">
                  <c:v>27.26</c:v>
                </c:pt>
                <c:pt idx="1114">
                  <c:v>27.28</c:v>
                </c:pt>
                <c:pt idx="1115">
                  <c:v>27.3</c:v>
                </c:pt>
                <c:pt idx="1116">
                  <c:v>27.32</c:v>
                </c:pt>
                <c:pt idx="1117">
                  <c:v>27.34</c:v>
                </c:pt>
                <c:pt idx="1118">
                  <c:v>27.36</c:v>
                </c:pt>
                <c:pt idx="1119">
                  <c:v>27.38</c:v>
                </c:pt>
                <c:pt idx="1120">
                  <c:v>27.4</c:v>
                </c:pt>
                <c:pt idx="1121">
                  <c:v>27.42</c:v>
                </c:pt>
                <c:pt idx="1122">
                  <c:v>27.44</c:v>
                </c:pt>
                <c:pt idx="1123">
                  <c:v>27.46</c:v>
                </c:pt>
                <c:pt idx="1124">
                  <c:v>27.48</c:v>
                </c:pt>
                <c:pt idx="1125">
                  <c:v>27.5</c:v>
                </c:pt>
                <c:pt idx="1126">
                  <c:v>27.52</c:v>
                </c:pt>
                <c:pt idx="1127">
                  <c:v>27.54</c:v>
                </c:pt>
                <c:pt idx="1128">
                  <c:v>27.56</c:v>
                </c:pt>
                <c:pt idx="1129">
                  <c:v>27.58</c:v>
                </c:pt>
                <c:pt idx="1130">
                  <c:v>27.6</c:v>
                </c:pt>
                <c:pt idx="1131">
                  <c:v>27.62</c:v>
                </c:pt>
                <c:pt idx="1132">
                  <c:v>27.64</c:v>
                </c:pt>
                <c:pt idx="1133">
                  <c:v>27.66</c:v>
                </c:pt>
                <c:pt idx="1134">
                  <c:v>27.68</c:v>
                </c:pt>
                <c:pt idx="1135">
                  <c:v>27.7</c:v>
                </c:pt>
                <c:pt idx="1136">
                  <c:v>27.72</c:v>
                </c:pt>
                <c:pt idx="1137">
                  <c:v>27.74</c:v>
                </c:pt>
                <c:pt idx="1138">
                  <c:v>27.76</c:v>
                </c:pt>
                <c:pt idx="1139">
                  <c:v>27.78</c:v>
                </c:pt>
                <c:pt idx="1140">
                  <c:v>27.8</c:v>
                </c:pt>
                <c:pt idx="1141">
                  <c:v>27.82</c:v>
                </c:pt>
                <c:pt idx="1142">
                  <c:v>27.84</c:v>
                </c:pt>
                <c:pt idx="1143">
                  <c:v>27.86</c:v>
                </c:pt>
                <c:pt idx="1144">
                  <c:v>27.88</c:v>
                </c:pt>
                <c:pt idx="1145">
                  <c:v>27.9</c:v>
                </c:pt>
                <c:pt idx="1146">
                  <c:v>27.92</c:v>
                </c:pt>
                <c:pt idx="1147">
                  <c:v>27.94</c:v>
                </c:pt>
                <c:pt idx="1148">
                  <c:v>27.96</c:v>
                </c:pt>
                <c:pt idx="1149">
                  <c:v>27.98</c:v>
                </c:pt>
                <c:pt idx="1150">
                  <c:v>28</c:v>
                </c:pt>
                <c:pt idx="1151">
                  <c:v>28.02</c:v>
                </c:pt>
                <c:pt idx="1152">
                  <c:v>28.04</c:v>
                </c:pt>
                <c:pt idx="1153">
                  <c:v>28.06</c:v>
                </c:pt>
                <c:pt idx="1154">
                  <c:v>28.08</c:v>
                </c:pt>
                <c:pt idx="1155">
                  <c:v>28.1</c:v>
                </c:pt>
                <c:pt idx="1156">
                  <c:v>28.12</c:v>
                </c:pt>
                <c:pt idx="1157">
                  <c:v>28.14</c:v>
                </c:pt>
                <c:pt idx="1158">
                  <c:v>28.16</c:v>
                </c:pt>
                <c:pt idx="1159">
                  <c:v>28.18</c:v>
                </c:pt>
                <c:pt idx="1160">
                  <c:v>28.2</c:v>
                </c:pt>
                <c:pt idx="1161">
                  <c:v>28.22</c:v>
                </c:pt>
                <c:pt idx="1162">
                  <c:v>28.24</c:v>
                </c:pt>
                <c:pt idx="1163">
                  <c:v>28.26</c:v>
                </c:pt>
                <c:pt idx="1164">
                  <c:v>28.28</c:v>
                </c:pt>
                <c:pt idx="1165">
                  <c:v>28.3</c:v>
                </c:pt>
                <c:pt idx="1166">
                  <c:v>28.32</c:v>
                </c:pt>
                <c:pt idx="1167">
                  <c:v>28.34</c:v>
                </c:pt>
                <c:pt idx="1168">
                  <c:v>28.36</c:v>
                </c:pt>
                <c:pt idx="1169">
                  <c:v>28.38</c:v>
                </c:pt>
                <c:pt idx="1170">
                  <c:v>28.4</c:v>
                </c:pt>
                <c:pt idx="1171">
                  <c:v>28.42</c:v>
                </c:pt>
                <c:pt idx="1172">
                  <c:v>28.44</c:v>
                </c:pt>
                <c:pt idx="1173">
                  <c:v>28.46</c:v>
                </c:pt>
                <c:pt idx="1174">
                  <c:v>28.48</c:v>
                </c:pt>
                <c:pt idx="1175">
                  <c:v>28.5</c:v>
                </c:pt>
                <c:pt idx="1176">
                  <c:v>28.52</c:v>
                </c:pt>
                <c:pt idx="1177">
                  <c:v>28.54</c:v>
                </c:pt>
                <c:pt idx="1178">
                  <c:v>28.56</c:v>
                </c:pt>
                <c:pt idx="1179">
                  <c:v>28.58</c:v>
                </c:pt>
                <c:pt idx="1180">
                  <c:v>28.6</c:v>
                </c:pt>
                <c:pt idx="1181">
                  <c:v>28.62</c:v>
                </c:pt>
                <c:pt idx="1182">
                  <c:v>28.64</c:v>
                </c:pt>
                <c:pt idx="1183">
                  <c:v>28.66</c:v>
                </c:pt>
                <c:pt idx="1184">
                  <c:v>28.68</c:v>
                </c:pt>
                <c:pt idx="1185">
                  <c:v>28.7</c:v>
                </c:pt>
                <c:pt idx="1186">
                  <c:v>28.72</c:v>
                </c:pt>
                <c:pt idx="1187">
                  <c:v>28.74</c:v>
                </c:pt>
                <c:pt idx="1188">
                  <c:v>28.76</c:v>
                </c:pt>
                <c:pt idx="1189">
                  <c:v>28.78</c:v>
                </c:pt>
                <c:pt idx="1190">
                  <c:v>28.8</c:v>
                </c:pt>
                <c:pt idx="1191">
                  <c:v>28.82</c:v>
                </c:pt>
                <c:pt idx="1192">
                  <c:v>28.84</c:v>
                </c:pt>
                <c:pt idx="1193">
                  <c:v>28.86</c:v>
                </c:pt>
                <c:pt idx="1194">
                  <c:v>28.88</c:v>
                </c:pt>
                <c:pt idx="1195">
                  <c:v>28.9</c:v>
                </c:pt>
                <c:pt idx="1196">
                  <c:v>28.92</c:v>
                </c:pt>
                <c:pt idx="1197">
                  <c:v>28.94</c:v>
                </c:pt>
                <c:pt idx="1198">
                  <c:v>28.96</c:v>
                </c:pt>
                <c:pt idx="1199">
                  <c:v>28.98</c:v>
                </c:pt>
                <c:pt idx="1200">
                  <c:v>29</c:v>
                </c:pt>
                <c:pt idx="1201">
                  <c:v>29.02</c:v>
                </c:pt>
                <c:pt idx="1202">
                  <c:v>29.04</c:v>
                </c:pt>
                <c:pt idx="1203">
                  <c:v>29.06</c:v>
                </c:pt>
                <c:pt idx="1204">
                  <c:v>29.08</c:v>
                </c:pt>
                <c:pt idx="1205">
                  <c:v>29.1</c:v>
                </c:pt>
                <c:pt idx="1206">
                  <c:v>29.12</c:v>
                </c:pt>
                <c:pt idx="1207">
                  <c:v>29.14</c:v>
                </c:pt>
                <c:pt idx="1208">
                  <c:v>29.16</c:v>
                </c:pt>
                <c:pt idx="1209">
                  <c:v>29.18</c:v>
                </c:pt>
                <c:pt idx="1210">
                  <c:v>29.2</c:v>
                </c:pt>
                <c:pt idx="1211">
                  <c:v>29.22</c:v>
                </c:pt>
                <c:pt idx="1212">
                  <c:v>29.24</c:v>
                </c:pt>
                <c:pt idx="1213">
                  <c:v>29.26</c:v>
                </c:pt>
                <c:pt idx="1214">
                  <c:v>29.28</c:v>
                </c:pt>
                <c:pt idx="1215">
                  <c:v>29.3</c:v>
                </c:pt>
                <c:pt idx="1216">
                  <c:v>29.32</c:v>
                </c:pt>
                <c:pt idx="1217">
                  <c:v>29.34</c:v>
                </c:pt>
                <c:pt idx="1218">
                  <c:v>29.36</c:v>
                </c:pt>
                <c:pt idx="1219">
                  <c:v>29.38</c:v>
                </c:pt>
                <c:pt idx="1220">
                  <c:v>29.4</c:v>
                </c:pt>
                <c:pt idx="1221">
                  <c:v>29.42</c:v>
                </c:pt>
                <c:pt idx="1222">
                  <c:v>29.44</c:v>
                </c:pt>
                <c:pt idx="1223">
                  <c:v>29.46</c:v>
                </c:pt>
                <c:pt idx="1224">
                  <c:v>29.48</c:v>
                </c:pt>
                <c:pt idx="1225">
                  <c:v>29.5</c:v>
                </c:pt>
                <c:pt idx="1226">
                  <c:v>29.52</c:v>
                </c:pt>
                <c:pt idx="1227">
                  <c:v>29.54</c:v>
                </c:pt>
                <c:pt idx="1228">
                  <c:v>29.56</c:v>
                </c:pt>
                <c:pt idx="1229">
                  <c:v>29.58</c:v>
                </c:pt>
                <c:pt idx="1230">
                  <c:v>29.6</c:v>
                </c:pt>
                <c:pt idx="1231">
                  <c:v>29.62</c:v>
                </c:pt>
                <c:pt idx="1232">
                  <c:v>29.64</c:v>
                </c:pt>
                <c:pt idx="1233">
                  <c:v>29.66</c:v>
                </c:pt>
                <c:pt idx="1234">
                  <c:v>29.68</c:v>
                </c:pt>
                <c:pt idx="1235">
                  <c:v>29.7</c:v>
                </c:pt>
                <c:pt idx="1236">
                  <c:v>29.72</c:v>
                </c:pt>
                <c:pt idx="1237">
                  <c:v>29.74</c:v>
                </c:pt>
                <c:pt idx="1238">
                  <c:v>29.76</c:v>
                </c:pt>
                <c:pt idx="1239">
                  <c:v>29.78</c:v>
                </c:pt>
                <c:pt idx="1240">
                  <c:v>29.8</c:v>
                </c:pt>
                <c:pt idx="1241">
                  <c:v>29.82</c:v>
                </c:pt>
                <c:pt idx="1242">
                  <c:v>29.84</c:v>
                </c:pt>
                <c:pt idx="1243">
                  <c:v>29.86</c:v>
                </c:pt>
                <c:pt idx="1244">
                  <c:v>29.88</c:v>
                </c:pt>
                <c:pt idx="1245">
                  <c:v>29.9</c:v>
                </c:pt>
                <c:pt idx="1246">
                  <c:v>29.92</c:v>
                </c:pt>
                <c:pt idx="1247">
                  <c:v>29.94</c:v>
                </c:pt>
                <c:pt idx="1248">
                  <c:v>29.96</c:v>
                </c:pt>
                <c:pt idx="1249">
                  <c:v>29.98</c:v>
                </c:pt>
                <c:pt idx="1250">
                  <c:v>30</c:v>
                </c:pt>
                <c:pt idx="1251">
                  <c:v>30.02</c:v>
                </c:pt>
                <c:pt idx="1252">
                  <c:v>30.04</c:v>
                </c:pt>
                <c:pt idx="1253">
                  <c:v>30.06</c:v>
                </c:pt>
                <c:pt idx="1254">
                  <c:v>30.08</c:v>
                </c:pt>
                <c:pt idx="1255">
                  <c:v>30.1</c:v>
                </c:pt>
                <c:pt idx="1256">
                  <c:v>30.12</c:v>
                </c:pt>
                <c:pt idx="1257">
                  <c:v>30.14</c:v>
                </c:pt>
                <c:pt idx="1258">
                  <c:v>30.16</c:v>
                </c:pt>
                <c:pt idx="1259">
                  <c:v>30.18</c:v>
                </c:pt>
                <c:pt idx="1260">
                  <c:v>30.2</c:v>
                </c:pt>
                <c:pt idx="1261">
                  <c:v>30.22</c:v>
                </c:pt>
                <c:pt idx="1262">
                  <c:v>30.24</c:v>
                </c:pt>
                <c:pt idx="1263">
                  <c:v>30.26</c:v>
                </c:pt>
                <c:pt idx="1264">
                  <c:v>30.28</c:v>
                </c:pt>
                <c:pt idx="1265">
                  <c:v>30.3</c:v>
                </c:pt>
                <c:pt idx="1266">
                  <c:v>30.32</c:v>
                </c:pt>
                <c:pt idx="1267">
                  <c:v>30.34</c:v>
                </c:pt>
                <c:pt idx="1268">
                  <c:v>30.36</c:v>
                </c:pt>
                <c:pt idx="1269">
                  <c:v>30.38</c:v>
                </c:pt>
                <c:pt idx="1270">
                  <c:v>30.4</c:v>
                </c:pt>
                <c:pt idx="1271">
                  <c:v>30.42</c:v>
                </c:pt>
                <c:pt idx="1272">
                  <c:v>30.44</c:v>
                </c:pt>
                <c:pt idx="1273">
                  <c:v>30.46</c:v>
                </c:pt>
                <c:pt idx="1274">
                  <c:v>30.48</c:v>
                </c:pt>
                <c:pt idx="1275">
                  <c:v>30.5</c:v>
                </c:pt>
                <c:pt idx="1276">
                  <c:v>30.52</c:v>
                </c:pt>
                <c:pt idx="1277">
                  <c:v>30.54</c:v>
                </c:pt>
                <c:pt idx="1278">
                  <c:v>30.56</c:v>
                </c:pt>
                <c:pt idx="1279">
                  <c:v>30.58</c:v>
                </c:pt>
                <c:pt idx="1280">
                  <c:v>30.6</c:v>
                </c:pt>
                <c:pt idx="1281">
                  <c:v>30.62</c:v>
                </c:pt>
                <c:pt idx="1282">
                  <c:v>30.64</c:v>
                </c:pt>
                <c:pt idx="1283">
                  <c:v>30.66</c:v>
                </c:pt>
                <c:pt idx="1284">
                  <c:v>30.68</c:v>
                </c:pt>
                <c:pt idx="1285">
                  <c:v>30.7</c:v>
                </c:pt>
                <c:pt idx="1286">
                  <c:v>30.72</c:v>
                </c:pt>
                <c:pt idx="1287">
                  <c:v>30.74</c:v>
                </c:pt>
                <c:pt idx="1288">
                  <c:v>30.76</c:v>
                </c:pt>
                <c:pt idx="1289">
                  <c:v>30.78</c:v>
                </c:pt>
                <c:pt idx="1290">
                  <c:v>30.8</c:v>
                </c:pt>
                <c:pt idx="1291">
                  <c:v>30.82</c:v>
                </c:pt>
                <c:pt idx="1292">
                  <c:v>30.84</c:v>
                </c:pt>
                <c:pt idx="1293">
                  <c:v>30.86</c:v>
                </c:pt>
                <c:pt idx="1294">
                  <c:v>30.88</c:v>
                </c:pt>
                <c:pt idx="1295">
                  <c:v>30.9</c:v>
                </c:pt>
                <c:pt idx="1296">
                  <c:v>30.92</c:v>
                </c:pt>
                <c:pt idx="1297">
                  <c:v>30.94</c:v>
                </c:pt>
                <c:pt idx="1298">
                  <c:v>30.96</c:v>
                </c:pt>
                <c:pt idx="1299">
                  <c:v>30.98</c:v>
                </c:pt>
                <c:pt idx="1300">
                  <c:v>31</c:v>
                </c:pt>
                <c:pt idx="1301">
                  <c:v>31.02</c:v>
                </c:pt>
                <c:pt idx="1302">
                  <c:v>31.04</c:v>
                </c:pt>
                <c:pt idx="1303">
                  <c:v>31.06</c:v>
                </c:pt>
                <c:pt idx="1304">
                  <c:v>31.08</c:v>
                </c:pt>
                <c:pt idx="1305">
                  <c:v>31.1</c:v>
                </c:pt>
                <c:pt idx="1306">
                  <c:v>31.12</c:v>
                </c:pt>
                <c:pt idx="1307">
                  <c:v>31.14</c:v>
                </c:pt>
                <c:pt idx="1308">
                  <c:v>31.16</c:v>
                </c:pt>
                <c:pt idx="1309">
                  <c:v>31.18</c:v>
                </c:pt>
                <c:pt idx="1310">
                  <c:v>31.2</c:v>
                </c:pt>
                <c:pt idx="1311">
                  <c:v>31.22</c:v>
                </c:pt>
                <c:pt idx="1312">
                  <c:v>31.24</c:v>
                </c:pt>
                <c:pt idx="1313">
                  <c:v>31.26</c:v>
                </c:pt>
                <c:pt idx="1314">
                  <c:v>31.28</c:v>
                </c:pt>
                <c:pt idx="1315">
                  <c:v>31.3</c:v>
                </c:pt>
                <c:pt idx="1316">
                  <c:v>31.32</c:v>
                </c:pt>
                <c:pt idx="1317">
                  <c:v>31.34</c:v>
                </c:pt>
                <c:pt idx="1318">
                  <c:v>31.36</c:v>
                </c:pt>
                <c:pt idx="1319">
                  <c:v>31.38</c:v>
                </c:pt>
                <c:pt idx="1320">
                  <c:v>31.4</c:v>
                </c:pt>
                <c:pt idx="1321">
                  <c:v>31.42</c:v>
                </c:pt>
                <c:pt idx="1322">
                  <c:v>31.44</c:v>
                </c:pt>
                <c:pt idx="1323">
                  <c:v>31.46</c:v>
                </c:pt>
                <c:pt idx="1324">
                  <c:v>31.48</c:v>
                </c:pt>
                <c:pt idx="1325">
                  <c:v>31.5</c:v>
                </c:pt>
                <c:pt idx="1326">
                  <c:v>31.52</c:v>
                </c:pt>
                <c:pt idx="1327">
                  <c:v>31.54</c:v>
                </c:pt>
                <c:pt idx="1328">
                  <c:v>31.56</c:v>
                </c:pt>
                <c:pt idx="1329">
                  <c:v>31.58</c:v>
                </c:pt>
                <c:pt idx="1330">
                  <c:v>31.6</c:v>
                </c:pt>
                <c:pt idx="1331">
                  <c:v>31.62</c:v>
                </c:pt>
                <c:pt idx="1332">
                  <c:v>31.64</c:v>
                </c:pt>
                <c:pt idx="1333">
                  <c:v>31.66</c:v>
                </c:pt>
                <c:pt idx="1334">
                  <c:v>31.68</c:v>
                </c:pt>
                <c:pt idx="1335">
                  <c:v>31.7</c:v>
                </c:pt>
                <c:pt idx="1336">
                  <c:v>31.72</c:v>
                </c:pt>
                <c:pt idx="1337">
                  <c:v>31.74</c:v>
                </c:pt>
                <c:pt idx="1338">
                  <c:v>31.76</c:v>
                </c:pt>
                <c:pt idx="1339">
                  <c:v>31.78</c:v>
                </c:pt>
                <c:pt idx="1340">
                  <c:v>31.8</c:v>
                </c:pt>
                <c:pt idx="1341">
                  <c:v>31.82</c:v>
                </c:pt>
                <c:pt idx="1342">
                  <c:v>31.84</c:v>
                </c:pt>
                <c:pt idx="1343">
                  <c:v>31.86</c:v>
                </c:pt>
                <c:pt idx="1344">
                  <c:v>31.88</c:v>
                </c:pt>
                <c:pt idx="1345">
                  <c:v>31.9</c:v>
                </c:pt>
                <c:pt idx="1346">
                  <c:v>31.92</c:v>
                </c:pt>
                <c:pt idx="1347">
                  <c:v>31.94</c:v>
                </c:pt>
                <c:pt idx="1348">
                  <c:v>31.96</c:v>
                </c:pt>
                <c:pt idx="1349">
                  <c:v>31.98</c:v>
                </c:pt>
                <c:pt idx="1350">
                  <c:v>32</c:v>
                </c:pt>
                <c:pt idx="1351">
                  <c:v>32.020000000000003</c:v>
                </c:pt>
                <c:pt idx="1352">
                  <c:v>32.04</c:v>
                </c:pt>
                <c:pt idx="1353">
                  <c:v>32.06</c:v>
                </c:pt>
                <c:pt idx="1354">
                  <c:v>32.08</c:v>
                </c:pt>
                <c:pt idx="1355">
                  <c:v>32.1</c:v>
                </c:pt>
                <c:pt idx="1356">
                  <c:v>32.119999999999997</c:v>
                </c:pt>
                <c:pt idx="1357">
                  <c:v>32.14</c:v>
                </c:pt>
                <c:pt idx="1358">
                  <c:v>32.159999999999997</c:v>
                </c:pt>
                <c:pt idx="1359">
                  <c:v>32.18</c:v>
                </c:pt>
                <c:pt idx="1360">
                  <c:v>32.200000000000003</c:v>
                </c:pt>
                <c:pt idx="1361">
                  <c:v>32.22</c:v>
                </c:pt>
                <c:pt idx="1362">
                  <c:v>32.24</c:v>
                </c:pt>
                <c:pt idx="1363">
                  <c:v>32.26</c:v>
                </c:pt>
                <c:pt idx="1364">
                  <c:v>32.28</c:v>
                </c:pt>
                <c:pt idx="1365">
                  <c:v>32.299999999999997</c:v>
                </c:pt>
                <c:pt idx="1366">
                  <c:v>32.32</c:v>
                </c:pt>
                <c:pt idx="1367">
                  <c:v>32.340000000000003</c:v>
                </c:pt>
                <c:pt idx="1368">
                  <c:v>32.36</c:v>
                </c:pt>
                <c:pt idx="1369">
                  <c:v>32.380000000000003</c:v>
                </c:pt>
                <c:pt idx="1370">
                  <c:v>32.4</c:v>
                </c:pt>
                <c:pt idx="1371">
                  <c:v>32.42</c:v>
                </c:pt>
                <c:pt idx="1372">
                  <c:v>32.44</c:v>
                </c:pt>
                <c:pt idx="1373">
                  <c:v>32.46</c:v>
                </c:pt>
                <c:pt idx="1374">
                  <c:v>32.479999999999997</c:v>
                </c:pt>
                <c:pt idx="1375">
                  <c:v>32.5</c:v>
                </c:pt>
                <c:pt idx="1376">
                  <c:v>32.520000000000003</c:v>
                </c:pt>
                <c:pt idx="1377">
                  <c:v>32.54</c:v>
                </c:pt>
                <c:pt idx="1378">
                  <c:v>32.56</c:v>
                </c:pt>
                <c:pt idx="1379">
                  <c:v>32.58</c:v>
                </c:pt>
                <c:pt idx="1380">
                  <c:v>32.6</c:v>
                </c:pt>
                <c:pt idx="1381">
                  <c:v>32.619999999999997</c:v>
                </c:pt>
                <c:pt idx="1382">
                  <c:v>32.64</c:v>
                </c:pt>
                <c:pt idx="1383">
                  <c:v>32.659999999999997</c:v>
                </c:pt>
                <c:pt idx="1384">
                  <c:v>32.68</c:v>
                </c:pt>
                <c:pt idx="1385">
                  <c:v>32.700000000000003</c:v>
                </c:pt>
                <c:pt idx="1386">
                  <c:v>32.72</c:v>
                </c:pt>
                <c:pt idx="1387">
                  <c:v>32.74</c:v>
                </c:pt>
                <c:pt idx="1388">
                  <c:v>32.76</c:v>
                </c:pt>
                <c:pt idx="1389">
                  <c:v>32.78</c:v>
                </c:pt>
                <c:pt idx="1390">
                  <c:v>32.799999999999997</c:v>
                </c:pt>
                <c:pt idx="1391">
                  <c:v>32.82</c:v>
                </c:pt>
                <c:pt idx="1392">
                  <c:v>32.840000000000003</c:v>
                </c:pt>
                <c:pt idx="1393">
                  <c:v>32.86</c:v>
                </c:pt>
                <c:pt idx="1394">
                  <c:v>32.880000000000003</c:v>
                </c:pt>
                <c:pt idx="1395">
                  <c:v>32.9</c:v>
                </c:pt>
                <c:pt idx="1396">
                  <c:v>32.92</c:v>
                </c:pt>
                <c:pt idx="1397">
                  <c:v>32.94</c:v>
                </c:pt>
                <c:pt idx="1398">
                  <c:v>32.96</c:v>
                </c:pt>
                <c:pt idx="1399">
                  <c:v>32.979999999999997</c:v>
                </c:pt>
                <c:pt idx="1400">
                  <c:v>33</c:v>
                </c:pt>
                <c:pt idx="1401">
                  <c:v>33.020000000000003</c:v>
                </c:pt>
                <c:pt idx="1402">
                  <c:v>33.04</c:v>
                </c:pt>
                <c:pt idx="1403">
                  <c:v>33.06</c:v>
                </c:pt>
                <c:pt idx="1404">
                  <c:v>33.08</c:v>
                </c:pt>
                <c:pt idx="1405">
                  <c:v>33.1</c:v>
                </c:pt>
                <c:pt idx="1406">
                  <c:v>33.119999999999997</c:v>
                </c:pt>
                <c:pt idx="1407">
                  <c:v>33.14</c:v>
                </c:pt>
                <c:pt idx="1408">
                  <c:v>33.159999999999997</c:v>
                </c:pt>
                <c:pt idx="1409">
                  <c:v>33.18</c:v>
                </c:pt>
                <c:pt idx="1410">
                  <c:v>33.200000000000003</c:v>
                </c:pt>
                <c:pt idx="1411">
                  <c:v>33.22</c:v>
                </c:pt>
                <c:pt idx="1412">
                  <c:v>33.24</c:v>
                </c:pt>
                <c:pt idx="1413">
                  <c:v>33.26</c:v>
                </c:pt>
                <c:pt idx="1414">
                  <c:v>33.28</c:v>
                </c:pt>
                <c:pt idx="1415">
                  <c:v>33.299999999999997</c:v>
                </c:pt>
                <c:pt idx="1416">
                  <c:v>33.32</c:v>
                </c:pt>
                <c:pt idx="1417">
                  <c:v>33.340000000000003</c:v>
                </c:pt>
                <c:pt idx="1418">
                  <c:v>33.36</c:v>
                </c:pt>
                <c:pt idx="1419">
                  <c:v>33.380000000000003</c:v>
                </c:pt>
                <c:pt idx="1420">
                  <c:v>33.4</c:v>
                </c:pt>
                <c:pt idx="1421">
                  <c:v>33.42</c:v>
                </c:pt>
                <c:pt idx="1422">
                  <c:v>33.44</c:v>
                </c:pt>
                <c:pt idx="1423">
                  <c:v>33.46</c:v>
                </c:pt>
                <c:pt idx="1424">
                  <c:v>33.479999999999997</c:v>
                </c:pt>
                <c:pt idx="1425">
                  <c:v>33.5</c:v>
                </c:pt>
                <c:pt idx="1426">
                  <c:v>33.520000000000003</c:v>
                </c:pt>
                <c:pt idx="1427">
                  <c:v>33.54</c:v>
                </c:pt>
                <c:pt idx="1428">
                  <c:v>33.56</c:v>
                </c:pt>
                <c:pt idx="1429">
                  <c:v>33.58</c:v>
                </c:pt>
                <c:pt idx="1430">
                  <c:v>33.6</c:v>
                </c:pt>
                <c:pt idx="1431">
                  <c:v>33.619999999999997</c:v>
                </c:pt>
                <c:pt idx="1432">
                  <c:v>33.64</c:v>
                </c:pt>
                <c:pt idx="1433">
                  <c:v>33.659999999999997</c:v>
                </c:pt>
                <c:pt idx="1434">
                  <c:v>33.68</c:v>
                </c:pt>
                <c:pt idx="1435">
                  <c:v>33.700000000000003</c:v>
                </c:pt>
                <c:pt idx="1436">
                  <c:v>33.72</c:v>
                </c:pt>
                <c:pt idx="1437">
                  <c:v>33.74</c:v>
                </c:pt>
                <c:pt idx="1438">
                  <c:v>33.76</c:v>
                </c:pt>
                <c:pt idx="1439">
                  <c:v>33.78</c:v>
                </c:pt>
                <c:pt idx="1440">
                  <c:v>33.799999999999997</c:v>
                </c:pt>
                <c:pt idx="1441">
                  <c:v>33.82</c:v>
                </c:pt>
                <c:pt idx="1442">
                  <c:v>33.840000000000003</c:v>
                </c:pt>
                <c:pt idx="1443">
                  <c:v>33.86</c:v>
                </c:pt>
                <c:pt idx="1444">
                  <c:v>33.880000000000003</c:v>
                </c:pt>
                <c:pt idx="1445">
                  <c:v>33.9</c:v>
                </c:pt>
                <c:pt idx="1446">
                  <c:v>33.92</c:v>
                </c:pt>
                <c:pt idx="1447">
                  <c:v>33.94</c:v>
                </c:pt>
                <c:pt idx="1448">
                  <c:v>33.96</c:v>
                </c:pt>
                <c:pt idx="1449">
                  <c:v>33.979999999999997</c:v>
                </c:pt>
                <c:pt idx="1450">
                  <c:v>34</c:v>
                </c:pt>
                <c:pt idx="1451">
                  <c:v>34.020000000000003</c:v>
                </c:pt>
                <c:pt idx="1452">
                  <c:v>34.04</c:v>
                </c:pt>
                <c:pt idx="1453">
                  <c:v>34.06</c:v>
                </c:pt>
                <c:pt idx="1454">
                  <c:v>34.08</c:v>
                </c:pt>
                <c:pt idx="1455">
                  <c:v>34.1</c:v>
                </c:pt>
                <c:pt idx="1456">
                  <c:v>34.119999999999997</c:v>
                </c:pt>
                <c:pt idx="1457">
                  <c:v>34.14</c:v>
                </c:pt>
                <c:pt idx="1458">
                  <c:v>34.159999999999997</c:v>
                </c:pt>
                <c:pt idx="1459">
                  <c:v>34.18</c:v>
                </c:pt>
                <c:pt idx="1460">
                  <c:v>34.200000000000003</c:v>
                </c:pt>
                <c:pt idx="1461">
                  <c:v>34.22</c:v>
                </c:pt>
                <c:pt idx="1462">
                  <c:v>34.24</c:v>
                </c:pt>
                <c:pt idx="1463">
                  <c:v>34.26</c:v>
                </c:pt>
                <c:pt idx="1464">
                  <c:v>34.28</c:v>
                </c:pt>
                <c:pt idx="1465">
                  <c:v>34.299999999999997</c:v>
                </c:pt>
                <c:pt idx="1466">
                  <c:v>34.32</c:v>
                </c:pt>
                <c:pt idx="1467">
                  <c:v>34.340000000000003</c:v>
                </c:pt>
                <c:pt idx="1468">
                  <c:v>34.36</c:v>
                </c:pt>
                <c:pt idx="1469">
                  <c:v>34.380000000000003</c:v>
                </c:pt>
                <c:pt idx="1470">
                  <c:v>34.4</c:v>
                </c:pt>
                <c:pt idx="1471">
                  <c:v>34.42</c:v>
                </c:pt>
                <c:pt idx="1472">
                  <c:v>34.44</c:v>
                </c:pt>
                <c:pt idx="1473">
                  <c:v>34.46</c:v>
                </c:pt>
                <c:pt idx="1474">
                  <c:v>34.479999999999997</c:v>
                </c:pt>
                <c:pt idx="1475">
                  <c:v>34.5</c:v>
                </c:pt>
                <c:pt idx="1476">
                  <c:v>34.520000000000003</c:v>
                </c:pt>
                <c:pt idx="1477">
                  <c:v>34.54</c:v>
                </c:pt>
                <c:pt idx="1478">
                  <c:v>34.56</c:v>
                </c:pt>
                <c:pt idx="1479">
                  <c:v>34.58</c:v>
                </c:pt>
                <c:pt idx="1480">
                  <c:v>34.6</c:v>
                </c:pt>
                <c:pt idx="1481">
                  <c:v>34.619999999999997</c:v>
                </c:pt>
                <c:pt idx="1482">
                  <c:v>34.64</c:v>
                </c:pt>
                <c:pt idx="1483">
                  <c:v>34.659999999999997</c:v>
                </c:pt>
                <c:pt idx="1484">
                  <c:v>34.68</c:v>
                </c:pt>
                <c:pt idx="1485">
                  <c:v>34.700000000000003</c:v>
                </c:pt>
                <c:pt idx="1486">
                  <c:v>34.72</c:v>
                </c:pt>
                <c:pt idx="1487">
                  <c:v>34.74</c:v>
                </c:pt>
                <c:pt idx="1488">
                  <c:v>34.76</c:v>
                </c:pt>
                <c:pt idx="1489">
                  <c:v>34.78</c:v>
                </c:pt>
                <c:pt idx="1490">
                  <c:v>34.799999999999997</c:v>
                </c:pt>
                <c:pt idx="1491">
                  <c:v>34.82</c:v>
                </c:pt>
                <c:pt idx="1492">
                  <c:v>34.840000000000003</c:v>
                </c:pt>
                <c:pt idx="1493">
                  <c:v>34.86</c:v>
                </c:pt>
                <c:pt idx="1494">
                  <c:v>34.880000000000003</c:v>
                </c:pt>
                <c:pt idx="1495">
                  <c:v>34.9</c:v>
                </c:pt>
                <c:pt idx="1496">
                  <c:v>34.92</c:v>
                </c:pt>
                <c:pt idx="1497">
                  <c:v>34.94</c:v>
                </c:pt>
                <c:pt idx="1498">
                  <c:v>34.96</c:v>
                </c:pt>
                <c:pt idx="1499">
                  <c:v>34.979999999999997</c:v>
                </c:pt>
                <c:pt idx="1500">
                  <c:v>35</c:v>
                </c:pt>
                <c:pt idx="1501">
                  <c:v>35.020000000000003</c:v>
                </c:pt>
                <c:pt idx="1502">
                  <c:v>35.04</c:v>
                </c:pt>
                <c:pt idx="1503">
                  <c:v>35.06</c:v>
                </c:pt>
                <c:pt idx="1504">
                  <c:v>35.08</c:v>
                </c:pt>
                <c:pt idx="1505">
                  <c:v>35.1</c:v>
                </c:pt>
                <c:pt idx="1506">
                  <c:v>35.119999999999997</c:v>
                </c:pt>
                <c:pt idx="1507">
                  <c:v>35.14</c:v>
                </c:pt>
                <c:pt idx="1508">
                  <c:v>35.159999999999997</c:v>
                </c:pt>
                <c:pt idx="1509">
                  <c:v>35.18</c:v>
                </c:pt>
                <c:pt idx="1510">
                  <c:v>35.200000000000003</c:v>
                </c:pt>
                <c:pt idx="1511">
                  <c:v>35.22</c:v>
                </c:pt>
                <c:pt idx="1512">
                  <c:v>35.24</c:v>
                </c:pt>
                <c:pt idx="1513">
                  <c:v>35.26</c:v>
                </c:pt>
                <c:pt idx="1514">
                  <c:v>35.28</c:v>
                </c:pt>
                <c:pt idx="1515">
                  <c:v>35.299999999999997</c:v>
                </c:pt>
                <c:pt idx="1516">
                  <c:v>35.32</c:v>
                </c:pt>
                <c:pt idx="1517">
                  <c:v>35.340000000000003</c:v>
                </c:pt>
                <c:pt idx="1518">
                  <c:v>35.36</c:v>
                </c:pt>
                <c:pt idx="1519">
                  <c:v>35.380000000000003</c:v>
                </c:pt>
                <c:pt idx="1520">
                  <c:v>35.4</c:v>
                </c:pt>
                <c:pt idx="1521">
                  <c:v>35.42</c:v>
                </c:pt>
                <c:pt idx="1522">
                  <c:v>35.44</c:v>
                </c:pt>
                <c:pt idx="1523">
                  <c:v>35.46</c:v>
                </c:pt>
                <c:pt idx="1524">
                  <c:v>35.479999999999997</c:v>
                </c:pt>
                <c:pt idx="1525">
                  <c:v>35.5</c:v>
                </c:pt>
                <c:pt idx="1526">
                  <c:v>35.520000000000003</c:v>
                </c:pt>
                <c:pt idx="1527">
                  <c:v>35.54</c:v>
                </c:pt>
                <c:pt idx="1528">
                  <c:v>35.56</c:v>
                </c:pt>
                <c:pt idx="1529">
                  <c:v>35.58</c:v>
                </c:pt>
                <c:pt idx="1530">
                  <c:v>35.6</c:v>
                </c:pt>
                <c:pt idx="1531">
                  <c:v>35.619999999999997</c:v>
                </c:pt>
                <c:pt idx="1532">
                  <c:v>35.64</c:v>
                </c:pt>
                <c:pt idx="1533">
                  <c:v>35.659999999999997</c:v>
                </c:pt>
                <c:pt idx="1534">
                  <c:v>35.68</c:v>
                </c:pt>
                <c:pt idx="1535">
                  <c:v>35.700000000000003</c:v>
                </c:pt>
                <c:pt idx="1536">
                  <c:v>35.72</c:v>
                </c:pt>
                <c:pt idx="1537">
                  <c:v>35.74</c:v>
                </c:pt>
                <c:pt idx="1538">
                  <c:v>35.76</c:v>
                </c:pt>
                <c:pt idx="1539">
                  <c:v>35.78</c:v>
                </c:pt>
                <c:pt idx="1540">
                  <c:v>35.799999999999997</c:v>
                </c:pt>
                <c:pt idx="1541">
                  <c:v>35.82</c:v>
                </c:pt>
                <c:pt idx="1542">
                  <c:v>35.840000000000003</c:v>
                </c:pt>
                <c:pt idx="1543">
                  <c:v>35.86</c:v>
                </c:pt>
                <c:pt idx="1544">
                  <c:v>35.880000000000003</c:v>
                </c:pt>
                <c:pt idx="1545">
                  <c:v>35.9</c:v>
                </c:pt>
                <c:pt idx="1546">
                  <c:v>35.92</c:v>
                </c:pt>
                <c:pt idx="1547">
                  <c:v>35.94</c:v>
                </c:pt>
                <c:pt idx="1548">
                  <c:v>35.96</c:v>
                </c:pt>
                <c:pt idx="1549">
                  <c:v>35.979999999999997</c:v>
                </c:pt>
                <c:pt idx="1550">
                  <c:v>36</c:v>
                </c:pt>
                <c:pt idx="1551">
                  <c:v>36.020000000000003</c:v>
                </c:pt>
                <c:pt idx="1552">
                  <c:v>36.04</c:v>
                </c:pt>
                <c:pt idx="1553">
                  <c:v>36.06</c:v>
                </c:pt>
                <c:pt idx="1554">
                  <c:v>36.08</c:v>
                </c:pt>
                <c:pt idx="1555">
                  <c:v>36.1</c:v>
                </c:pt>
                <c:pt idx="1556">
                  <c:v>36.119999999999997</c:v>
                </c:pt>
                <c:pt idx="1557">
                  <c:v>36.14</c:v>
                </c:pt>
                <c:pt idx="1558">
                  <c:v>36.159999999999997</c:v>
                </c:pt>
                <c:pt idx="1559">
                  <c:v>36.18</c:v>
                </c:pt>
                <c:pt idx="1560">
                  <c:v>36.200000000000003</c:v>
                </c:pt>
                <c:pt idx="1561">
                  <c:v>36.22</c:v>
                </c:pt>
                <c:pt idx="1562">
                  <c:v>36.24</c:v>
                </c:pt>
                <c:pt idx="1563">
                  <c:v>36.26</c:v>
                </c:pt>
                <c:pt idx="1564">
                  <c:v>36.28</c:v>
                </c:pt>
                <c:pt idx="1565">
                  <c:v>36.299999999999997</c:v>
                </c:pt>
                <c:pt idx="1566">
                  <c:v>36.32</c:v>
                </c:pt>
                <c:pt idx="1567">
                  <c:v>36.340000000000003</c:v>
                </c:pt>
                <c:pt idx="1568">
                  <c:v>36.36</c:v>
                </c:pt>
                <c:pt idx="1569">
                  <c:v>36.380000000000003</c:v>
                </c:pt>
                <c:pt idx="1570">
                  <c:v>36.4</c:v>
                </c:pt>
                <c:pt idx="1571">
                  <c:v>36.42</c:v>
                </c:pt>
                <c:pt idx="1572">
                  <c:v>36.44</c:v>
                </c:pt>
                <c:pt idx="1573">
                  <c:v>36.46</c:v>
                </c:pt>
                <c:pt idx="1574">
                  <c:v>36.479999999999997</c:v>
                </c:pt>
                <c:pt idx="1575">
                  <c:v>36.5</c:v>
                </c:pt>
                <c:pt idx="1576">
                  <c:v>36.520000000000003</c:v>
                </c:pt>
                <c:pt idx="1577">
                  <c:v>36.54</c:v>
                </c:pt>
                <c:pt idx="1578">
                  <c:v>36.56</c:v>
                </c:pt>
                <c:pt idx="1579">
                  <c:v>36.58</c:v>
                </c:pt>
                <c:pt idx="1580">
                  <c:v>36.6</c:v>
                </c:pt>
                <c:pt idx="1581">
                  <c:v>36.619999999999997</c:v>
                </c:pt>
                <c:pt idx="1582">
                  <c:v>36.64</c:v>
                </c:pt>
                <c:pt idx="1583">
                  <c:v>36.659999999999997</c:v>
                </c:pt>
                <c:pt idx="1584">
                  <c:v>36.68</c:v>
                </c:pt>
                <c:pt idx="1585">
                  <c:v>36.700000000000003</c:v>
                </c:pt>
                <c:pt idx="1586">
                  <c:v>36.72</c:v>
                </c:pt>
                <c:pt idx="1587">
                  <c:v>36.74</c:v>
                </c:pt>
                <c:pt idx="1588">
                  <c:v>36.76</c:v>
                </c:pt>
                <c:pt idx="1589">
                  <c:v>36.78</c:v>
                </c:pt>
                <c:pt idx="1590">
                  <c:v>36.799999999999997</c:v>
                </c:pt>
                <c:pt idx="1591">
                  <c:v>36.82</c:v>
                </c:pt>
                <c:pt idx="1592">
                  <c:v>36.840000000000003</c:v>
                </c:pt>
                <c:pt idx="1593">
                  <c:v>36.86</c:v>
                </c:pt>
                <c:pt idx="1594">
                  <c:v>36.880000000000003</c:v>
                </c:pt>
                <c:pt idx="1595">
                  <c:v>36.9</c:v>
                </c:pt>
                <c:pt idx="1596">
                  <c:v>36.92</c:v>
                </c:pt>
                <c:pt idx="1597">
                  <c:v>36.94</c:v>
                </c:pt>
                <c:pt idx="1598">
                  <c:v>36.96</c:v>
                </c:pt>
                <c:pt idx="1599">
                  <c:v>36.979999999999997</c:v>
                </c:pt>
                <c:pt idx="1600">
                  <c:v>37</c:v>
                </c:pt>
                <c:pt idx="1601">
                  <c:v>37.020000000000003</c:v>
                </c:pt>
                <c:pt idx="1602">
                  <c:v>37.04</c:v>
                </c:pt>
                <c:pt idx="1603">
                  <c:v>37.06</c:v>
                </c:pt>
                <c:pt idx="1604">
                  <c:v>37.08</c:v>
                </c:pt>
                <c:pt idx="1605">
                  <c:v>37.1</c:v>
                </c:pt>
                <c:pt idx="1606">
                  <c:v>37.119999999999997</c:v>
                </c:pt>
                <c:pt idx="1607">
                  <c:v>37.14</c:v>
                </c:pt>
                <c:pt idx="1608">
                  <c:v>37.159999999999997</c:v>
                </c:pt>
                <c:pt idx="1609">
                  <c:v>37.18</c:v>
                </c:pt>
                <c:pt idx="1610">
                  <c:v>37.200000000000003</c:v>
                </c:pt>
                <c:pt idx="1611">
                  <c:v>37.22</c:v>
                </c:pt>
                <c:pt idx="1612">
                  <c:v>37.24</c:v>
                </c:pt>
                <c:pt idx="1613">
                  <c:v>37.26</c:v>
                </c:pt>
                <c:pt idx="1614">
                  <c:v>37.28</c:v>
                </c:pt>
                <c:pt idx="1615">
                  <c:v>37.299999999999997</c:v>
                </c:pt>
                <c:pt idx="1616">
                  <c:v>37.32</c:v>
                </c:pt>
                <c:pt idx="1617">
                  <c:v>37.340000000000003</c:v>
                </c:pt>
                <c:pt idx="1618">
                  <c:v>37.36</c:v>
                </c:pt>
                <c:pt idx="1619">
                  <c:v>37.380000000000003</c:v>
                </c:pt>
                <c:pt idx="1620">
                  <c:v>37.4</c:v>
                </c:pt>
                <c:pt idx="1621">
                  <c:v>37.42</c:v>
                </c:pt>
                <c:pt idx="1622">
                  <c:v>37.44</c:v>
                </c:pt>
                <c:pt idx="1623">
                  <c:v>37.46</c:v>
                </c:pt>
                <c:pt idx="1624">
                  <c:v>37.479999999999997</c:v>
                </c:pt>
                <c:pt idx="1625">
                  <c:v>37.5</c:v>
                </c:pt>
                <c:pt idx="1626">
                  <c:v>37.520000000000003</c:v>
                </c:pt>
                <c:pt idx="1627">
                  <c:v>37.54</c:v>
                </c:pt>
                <c:pt idx="1628">
                  <c:v>37.56</c:v>
                </c:pt>
                <c:pt idx="1629">
                  <c:v>37.58</c:v>
                </c:pt>
                <c:pt idx="1630">
                  <c:v>37.6</c:v>
                </c:pt>
                <c:pt idx="1631">
                  <c:v>37.619999999999997</c:v>
                </c:pt>
                <c:pt idx="1632">
                  <c:v>37.64</c:v>
                </c:pt>
                <c:pt idx="1633">
                  <c:v>37.659999999999997</c:v>
                </c:pt>
                <c:pt idx="1634">
                  <c:v>37.68</c:v>
                </c:pt>
                <c:pt idx="1635">
                  <c:v>37.700000000000003</c:v>
                </c:pt>
                <c:pt idx="1636">
                  <c:v>37.72</c:v>
                </c:pt>
                <c:pt idx="1637">
                  <c:v>37.74</c:v>
                </c:pt>
                <c:pt idx="1638">
                  <c:v>37.76</c:v>
                </c:pt>
                <c:pt idx="1639">
                  <c:v>37.78</c:v>
                </c:pt>
                <c:pt idx="1640">
                  <c:v>37.799999999999997</c:v>
                </c:pt>
                <c:pt idx="1641">
                  <c:v>37.82</c:v>
                </c:pt>
                <c:pt idx="1642">
                  <c:v>37.840000000000003</c:v>
                </c:pt>
                <c:pt idx="1643">
                  <c:v>37.86</c:v>
                </c:pt>
                <c:pt idx="1644">
                  <c:v>37.880000000000003</c:v>
                </c:pt>
                <c:pt idx="1645">
                  <c:v>37.9</c:v>
                </c:pt>
                <c:pt idx="1646">
                  <c:v>37.92</c:v>
                </c:pt>
                <c:pt idx="1647">
                  <c:v>37.94</c:v>
                </c:pt>
                <c:pt idx="1648">
                  <c:v>37.96</c:v>
                </c:pt>
                <c:pt idx="1649">
                  <c:v>37.979999999999997</c:v>
                </c:pt>
                <c:pt idx="1650">
                  <c:v>38</c:v>
                </c:pt>
                <c:pt idx="1651">
                  <c:v>38.020000000000003</c:v>
                </c:pt>
                <c:pt idx="1652">
                  <c:v>38.04</c:v>
                </c:pt>
                <c:pt idx="1653">
                  <c:v>38.06</c:v>
                </c:pt>
                <c:pt idx="1654">
                  <c:v>38.08</c:v>
                </c:pt>
                <c:pt idx="1655">
                  <c:v>38.1</c:v>
                </c:pt>
                <c:pt idx="1656">
                  <c:v>38.119999999999997</c:v>
                </c:pt>
                <c:pt idx="1657">
                  <c:v>38.14</c:v>
                </c:pt>
                <c:pt idx="1658">
                  <c:v>38.159999999999997</c:v>
                </c:pt>
                <c:pt idx="1659">
                  <c:v>38.18</c:v>
                </c:pt>
                <c:pt idx="1660">
                  <c:v>38.200000000000003</c:v>
                </c:pt>
                <c:pt idx="1661">
                  <c:v>38.22</c:v>
                </c:pt>
                <c:pt idx="1662">
                  <c:v>38.24</c:v>
                </c:pt>
                <c:pt idx="1663">
                  <c:v>38.26</c:v>
                </c:pt>
                <c:pt idx="1664">
                  <c:v>38.28</c:v>
                </c:pt>
                <c:pt idx="1665">
                  <c:v>38.299999999999997</c:v>
                </c:pt>
                <c:pt idx="1666">
                  <c:v>38.32</c:v>
                </c:pt>
                <c:pt idx="1667">
                  <c:v>38.340000000000003</c:v>
                </c:pt>
                <c:pt idx="1668">
                  <c:v>38.36</c:v>
                </c:pt>
                <c:pt idx="1669">
                  <c:v>38.380000000000003</c:v>
                </c:pt>
                <c:pt idx="1670">
                  <c:v>38.4</c:v>
                </c:pt>
                <c:pt idx="1671">
                  <c:v>38.42</c:v>
                </c:pt>
                <c:pt idx="1672">
                  <c:v>38.44</c:v>
                </c:pt>
                <c:pt idx="1673">
                  <c:v>38.46</c:v>
                </c:pt>
                <c:pt idx="1674">
                  <c:v>38.479999999999997</c:v>
                </c:pt>
                <c:pt idx="1675">
                  <c:v>38.5</c:v>
                </c:pt>
                <c:pt idx="1676">
                  <c:v>38.520000000000003</c:v>
                </c:pt>
                <c:pt idx="1677">
                  <c:v>38.54</c:v>
                </c:pt>
                <c:pt idx="1678">
                  <c:v>38.56</c:v>
                </c:pt>
                <c:pt idx="1679">
                  <c:v>38.58</c:v>
                </c:pt>
                <c:pt idx="1680">
                  <c:v>38.6</c:v>
                </c:pt>
                <c:pt idx="1681">
                  <c:v>38.619999999999997</c:v>
                </c:pt>
                <c:pt idx="1682">
                  <c:v>38.64</c:v>
                </c:pt>
                <c:pt idx="1683">
                  <c:v>38.659999999999997</c:v>
                </c:pt>
                <c:pt idx="1684">
                  <c:v>38.68</c:v>
                </c:pt>
                <c:pt idx="1685">
                  <c:v>38.700000000000003</c:v>
                </c:pt>
                <c:pt idx="1686">
                  <c:v>38.72</c:v>
                </c:pt>
                <c:pt idx="1687">
                  <c:v>38.74</c:v>
                </c:pt>
                <c:pt idx="1688">
                  <c:v>38.76</c:v>
                </c:pt>
                <c:pt idx="1689">
                  <c:v>38.78</c:v>
                </c:pt>
                <c:pt idx="1690">
                  <c:v>38.799999999999997</c:v>
                </c:pt>
                <c:pt idx="1691">
                  <c:v>38.82</c:v>
                </c:pt>
                <c:pt idx="1692">
                  <c:v>38.840000000000003</c:v>
                </c:pt>
                <c:pt idx="1693">
                  <c:v>38.86</c:v>
                </c:pt>
                <c:pt idx="1694">
                  <c:v>38.880000000000003</c:v>
                </c:pt>
                <c:pt idx="1695">
                  <c:v>38.9</c:v>
                </c:pt>
                <c:pt idx="1696">
                  <c:v>38.92</c:v>
                </c:pt>
                <c:pt idx="1697">
                  <c:v>38.94</c:v>
                </c:pt>
                <c:pt idx="1698">
                  <c:v>38.96</c:v>
                </c:pt>
                <c:pt idx="1699">
                  <c:v>38.979999999999997</c:v>
                </c:pt>
                <c:pt idx="1700">
                  <c:v>39</c:v>
                </c:pt>
                <c:pt idx="1701">
                  <c:v>39.020000000000003</c:v>
                </c:pt>
                <c:pt idx="1702">
                  <c:v>39.04</c:v>
                </c:pt>
                <c:pt idx="1703">
                  <c:v>39.06</c:v>
                </c:pt>
                <c:pt idx="1704">
                  <c:v>39.08</c:v>
                </c:pt>
                <c:pt idx="1705">
                  <c:v>39.1</c:v>
                </c:pt>
                <c:pt idx="1706">
                  <c:v>39.119999999999997</c:v>
                </c:pt>
                <c:pt idx="1707">
                  <c:v>39.14</c:v>
                </c:pt>
                <c:pt idx="1708">
                  <c:v>39.159999999999997</c:v>
                </c:pt>
                <c:pt idx="1709">
                  <c:v>39.18</c:v>
                </c:pt>
                <c:pt idx="1710">
                  <c:v>39.200000000000003</c:v>
                </c:pt>
                <c:pt idx="1711">
                  <c:v>39.22</c:v>
                </c:pt>
                <c:pt idx="1712">
                  <c:v>39.24</c:v>
                </c:pt>
                <c:pt idx="1713">
                  <c:v>39.26</c:v>
                </c:pt>
                <c:pt idx="1714">
                  <c:v>39.28</c:v>
                </c:pt>
                <c:pt idx="1715">
                  <c:v>39.299999999999997</c:v>
                </c:pt>
                <c:pt idx="1716">
                  <c:v>39.32</c:v>
                </c:pt>
                <c:pt idx="1717">
                  <c:v>39.340000000000003</c:v>
                </c:pt>
                <c:pt idx="1718">
                  <c:v>39.36</c:v>
                </c:pt>
                <c:pt idx="1719">
                  <c:v>39.380000000000003</c:v>
                </c:pt>
                <c:pt idx="1720">
                  <c:v>39.4</c:v>
                </c:pt>
                <c:pt idx="1721">
                  <c:v>39.42</c:v>
                </c:pt>
                <c:pt idx="1722">
                  <c:v>39.44</c:v>
                </c:pt>
                <c:pt idx="1723">
                  <c:v>39.46</c:v>
                </c:pt>
                <c:pt idx="1724">
                  <c:v>39.479999999999997</c:v>
                </c:pt>
                <c:pt idx="1725">
                  <c:v>39.5</c:v>
                </c:pt>
                <c:pt idx="1726">
                  <c:v>39.520000000000003</c:v>
                </c:pt>
                <c:pt idx="1727">
                  <c:v>39.54</c:v>
                </c:pt>
                <c:pt idx="1728">
                  <c:v>39.56</c:v>
                </c:pt>
                <c:pt idx="1729">
                  <c:v>39.58</c:v>
                </c:pt>
                <c:pt idx="1730">
                  <c:v>39.6</c:v>
                </c:pt>
                <c:pt idx="1731">
                  <c:v>39.619999999999997</c:v>
                </c:pt>
                <c:pt idx="1732">
                  <c:v>39.64</c:v>
                </c:pt>
                <c:pt idx="1733">
                  <c:v>39.659999999999997</c:v>
                </c:pt>
                <c:pt idx="1734">
                  <c:v>39.68</c:v>
                </c:pt>
                <c:pt idx="1735">
                  <c:v>39.700000000000003</c:v>
                </c:pt>
                <c:pt idx="1736">
                  <c:v>39.72</c:v>
                </c:pt>
                <c:pt idx="1737">
                  <c:v>39.74</c:v>
                </c:pt>
                <c:pt idx="1738">
                  <c:v>39.76</c:v>
                </c:pt>
                <c:pt idx="1739">
                  <c:v>39.78</c:v>
                </c:pt>
                <c:pt idx="1740">
                  <c:v>39.799999999999997</c:v>
                </c:pt>
                <c:pt idx="1741">
                  <c:v>39.82</c:v>
                </c:pt>
                <c:pt idx="1742">
                  <c:v>39.840000000000003</c:v>
                </c:pt>
                <c:pt idx="1743">
                  <c:v>39.86</c:v>
                </c:pt>
                <c:pt idx="1744">
                  <c:v>39.880000000000003</c:v>
                </c:pt>
                <c:pt idx="1745">
                  <c:v>39.9</c:v>
                </c:pt>
                <c:pt idx="1746">
                  <c:v>39.92</c:v>
                </c:pt>
                <c:pt idx="1747">
                  <c:v>39.94</c:v>
                </c:pt>
                <c:pt idx="1748">
                  <c:v>39.96</c:v>
                </c:pt>
                <c:pt idx="1749">
                  <c:v>39.979999999999997</c:v>
                </c:pt>
                <c:pt idx="1750">
                  <c:v>40</c:v>
                </c:pt>
                <c:pt idx="1751">
                  <c:v>40.020000000000003</c:v>
                </c:pt>
                <c:pt idx="1752">
                  <c:v>40.04</c:v>
                </c:pt>
                <c:pt idx="1753">
                  <c:v>40.06</c:v>
                </c:pt>
                <c:pt idx="1754">
                  <c:v>40.08</c:v>
                </c:pt>
                <c:pt idx="1755">
                  <c:v>40.1</c:v>
                </c:pt>
                <c:pt idx="1756">
                  <c:v>40.119999999999997</c:v>
                </c:pt>
                <c:pt idx="1757">
                  <c:v>40.14</c:v>
                </c:pt>
                <c:pt idx="1758">
                  <c:v>40.159999999999997</c:v>
                </c:pt>
                <c:pt idx="1759">
                  <c:v>40.18</c:v>
                </c:pt>
                <c:pt idx="1760">
                  <c:v>40.200000000000003</c:v>
                </c:pt>
                <c:pt idx="1761">
                  <c:v>40.22</c:v>
                </c:pt>
                <c:pt idx="1762">
                  <c:v>40.24</c:v>
                </c:pt>
                <c:pt idx="1763">
                  <c:v>40.26</c:v>
                </c:pt>
                <c:pt idx="1764">
                  <c:v>40.28</c:v>
                </c:pt>
                <c:pt idx="1765">
                  <c:v>40.299999999999997</c:v>
                </c:pt>
                <c:pt idx="1766">
                  <c:v>40.32</c:v>
                </c:pt>
                <c:pt idx="1767">
                  <c:v>40.340000000000003</c:v>
                </c:pt>
                <c:pt idx="1768">
                  <c:v>40.36</c:v>
                </c:pt>
                <c:pt idx="1769">
                  <c:v>40.380000000000003</c:v>
                </c:pt>
                <c:pt idx="1770">
                  <c:v>40.4</c:v>
                </c:pt>
                <c:pt idx="1771">
                  <c:v>40.42</c:v>
                </c:pt>
                <c:pt idx="1772">
                  <c:v>40.44</c:v>
                </c:pt>
                <c:pt idx="1773">
                  <c:v>40.46</c:v>
                </c:pt>
                <c:pt idx="1774">
                  <c:v>40.479999999999997</c:v>
                </c:pt>
                <c:pt idx="1775">
                  <c:v>40.5</c:v>
                </c:pt>
                <c:pt idx="1776">
                  <c:v>40.520000000000003</c:v>
                </c:pt>
                <c:pt idx="1777">
                  <c:v>40.54</c:v>
                </c:pt>
                <c:pt idx="1778">
                  <c:v>40.56</c:v>
                </c:pt>
                <c:pt idx="1779">
                  <c:v>40.58</c:v>
                </c:pt>
                <c:pt idx="1780">
                  <c:v>40.6</c:v>
                </c:pt>
                <c:pt idx="1781">
                  <c:v>40.619999999999997</c:v>
                </c:pt>
                <c:pt idx="1782">
                  <c:v>40.64</c:v>
                </c:pt>
                <c:pt idx="1783">
                  <c:v>40.659999999999997</c:v>
                </c:pt>
                <c:pt idx="1784">
                  <c:v>40.68</c:v>
                </c:pt>
                <c:pt idx="1785">
                  <c:v>40.700000000000003</c:v>
                </c:pt>
                <c:pt idx="1786">
                  <c:v>40.72</c:v>
                </c:pt>
                <c:pt idx="1787">
                  <c:v>40.74</c:v>
                </c:pt>
                <c:pt idx="1788">
                  <c:v>40.76</c:v>
                </c:pt>
                <c:pt idx="1789">
                  <c:v>40.78</c:v>
                </c:pt>
                <c:pt idx="1790">
                  <c:v>40.799999999999997</c:v>
                </c:pt>
                <c:pt idx="1791">
                  <c:v>40.82</c:v>
                </c:pt>
                <c:pt idx="1792">
                  <c:v>40.840000000000003</c:v>
                </c:pt>
                <c:pt idx="1793">
                  <c:v>40.86</c:v>
                </c:pt>
                <c:pt idx="1794">
                  <c:v>40.880000000000003</c:v>
                </c:pt>
                <c:pt idx="1795">
                  <c:v>40.9</c:v>
                </c:pt>
                <c:pt idx="1796">
                  <c:v>40.92</c:v>
                </c:pt>
                <c:pt idx="1797">
                  <c:v>40.94</c:v>
                </c:pt>
                <c:pt idx="1798">
                  <c:v>40.96</c:v>
                </c:pt>
                <c:pt idx="1799">
                  <c:v>40.98</c:v>
                </c:pt>
                <c:pt idx="1800">
                  <c:v>41</c:v>
                </c:pt>
                <c:pt idx="1801">
                  <c:v>41.02</c:v>
                </c:pt>
                <c:pt idx="1802">
                  <c:v>41.04</c:v>
                </c:pt>
                <c:pt idx="1803">
                  <c:v>41.06</c:v>
                </c:pt>
                <c:pt idx="1804">
                  <c:v>41.08</c:v>
                </c:pt>
                <c:pt idx="1805">
                  <c:v>41.1</c:v>
                </c:pt>
                <c:pt idx="1806">
                  <c:v>41.12</c:v>
                </c:pt>
                <c:pt idx="1807">
                  <c:v>41.14</c:v>
                </c:pt>
                <c:pt idx="1808">
                  <c:v>41.16</c:v>
                </c:pt>
                <c:pt idx="1809">
                  <c:v>41.18</c:v>
                </c:pt>
                <c:pt idx="1810">
                  <c:v>41.2</c:v>
                </c:pt>
                <c:pt idx="1811">
                  <c:v>41.22</c:v>
                </c:pt>
                <c:pt idx="1812">
                  <c:v>41.24</c:v>
                </c:pt>
                <c:pt idx="1813">
                  <c:v>41.26</c:v>
                </c:pt>
                <c:pt idx="1814">
                  <c:v>41.28</c:v>
                </c:pt>
                <c:pt idx="1815">
                  <c:v>41.3</c:v>
                </c:pt>
                <c:pt idx="1816">
                  <c:v>41.32</c:v>
                </c:pt>
                <c:pt idx="1817">
                  <c:v>41.34</c:v>
                </c:pt>
                <c:pt idx="1818">
                  <c:v>41.36</c:v>
                </c:pt>
                <c:pt idx="1819">
                  <c:v>41.38</c:v>
                </c:pt>
                <c:pt idx="1820">
                  <c:v>41.4</c:v>
                </c:pt>
                <c:pt idx="1821">
                  <c:v>41.42</c:v>
                </c:pt>
                <c:pt idx="1822">
                  <c:v>41.44</c:v>
                </c:pt>
                <c:pt idx="1823">
                  <c:v>41.46</c:v>
                </c:pt>
                <c:pt idx="1824">
                  <c:v>41.48</c:v>
                </c:pt>
                <c:pt idx="1825">
                  <c:v>41.5</c:v>
                </c:pt>
                <c:pt idx="1826">
                  <c:v>41.52</c:v>
                </c:pt>
                <c:pt idx="1827">
                  <c:v>41.54</c:v>
                </c:pt>
                <c:pt idx="1828">
                  <c:v>41.56</c:v>
                </c:pt>
                <c:pt idx="1829">
                  <c:v>41.58</c:v>
                </c:pt>
                <c:pt idx="1830">
                  <c:v>41.6</c:v>
                </c:pt>
                <c:pt idx="1831">
                  <c:v>41.62</c:v>
                </c:pt>
                <c:pt idx="1832">
                  <c:v>41.64</c:v>
                </c:pt>
                <c:pt idx="1833">
                  <c:v>41.66</c:v>
                </c:pt>
                <c:pt idx="1834">
                  <c:v>41.68</c:v>
                </c:pt>
                <c:pt idx="1835">
                  <c:v>41.7</c:v>
                </c:pt>
                <c:pt idx="1836">
                  <c:v>41.72</c:v>
                </c:pt>
                <c:pt idx="1837">
                  <c:v>41.74</c:v>
                </c:pt>
                <c:pt idx="1838">
                  <c:v>41.76</c:v>
                </c:pt>
                <c:pt idx="1839">
                  <c:v>41.78</c:v>
                </c:pt>
                <c:pt idx="1840">
                  <c:v>41.8</c:v>
                </c:pt>
                <c:pt idx="1841">
                  <c:v>41.82</c:v>
                </c:pt>
                <c:pt idx="1842">
                  <c:v>41.84</c:v>
                </c:pt>
                <c:pt idx="1843">
                  <c:v>41.86</c:v>
                </c:pt>
                <c:pt idx="1844">
                  <c:v>41.88</c:v>
                </c:pt>
                <c:pt idx="1845">
                  <c:v>41.9</c:v>
                </c:pt>
                <c:pt idx="1846">
                  <c:v>41.92</c:v>
                </c:pt>
                <c:pt idx="1847">
                  <c:v>41.94</c:v>
                </c:pt>
                <c:pt idx="1848">
                  <c:v>41.96</c:v>
                </c:pt>
                <c:pt idx="1849">
                  <c:v>41.98</c:v>
                </c:pt>
                <c:pt idx="1850">
                  <c:v>42</c:v>
                </c:pt>
                <c:pt idx="1851">
                  <c:v>42.02</c:v>
                </c:pt>
                <c:pt idx="1852">
                  <c:v>42.04</c:v>
                </c:pt>
                <c:pt idx="1853">
                  <c:v>42.06</c:v>
                </c:pt>
                <c:pt idx="1854">
                  <c:v>42.08</c:v>
                </c:pt>
                <c:pt idx="1855">
                  <c:v>42.1</c:v>
                </c:pt>
                <c:pt idx="1856">
                  <c:v>42.12</c:v>
                </c:pt>
                <c:pt idx="1857">
                  <c:v>42.14</c:v>
                </c:pt>
                <c:pt idx="1858">
                  <c:v>42.16</c:v>
                </c:pt>
                <c:pt idx="1859">
                  <c:v>42.18</c:v>
                </c:pt>
                <c:pt idx="1860">
                  <c:v>42.2</c:v>
                </c:pt>
                <c:pt idx="1861">
                  <c:v>42.22</c:v>
                </c:pt>
                <c:pt idx="1862">
                  <c:v>42.24</c:v>
                </c:pt>
                <c:pt idx="1863">
                  <c:v>42.26</c:v>
                </c:pt>
                <c:pt idx="1864">
                  <c:v>42.28</c:v>
                </c:pt>
                <c:pt idx="1865">
                  <c:v>42.3</c:v>
                </c:pt>
                <c:pt idx="1866">
                  <c:v>42.32</c:v>
                </c:pt>
                <c:pt idx="1867">
                  <c:v>42.34</c:v>
                </c:pt>
                <c:pt idx="1868">
                  <c:v>42.36</c:v>
                </c:pt>
                <c:pt idx="1869">
                  <c:v>42.38</c:v>
                </c:pt>
                <c:pt idx="1870">
                  <c:v>42.4</c:v>
                </c:pt>
                <c:pt idx="1871">
                  <c:v>42.42</c:v>
                </c:pt>
                <c:pt idx="1872">
                  <c:v>42.44</c:v>
                </c:pt>
                <c:pt idx="1873">
                  <c:v>42.46</c:v>
                </c:pt>
                <c:pt idx="1874">
                  <c:v>42.48</c:v>
                </c:pt>
                <c:pt idx="1875">
                  <c:v>42.5</c:v>
                </c:pt>
                <c:pt idx="1876">
                  <c:v>42.52</c:v>
                </c:pt>
                <c:pt idx="1877">
                  <c:v>42.54</c:v>
                </c:pt>
                <c:pt idx="1878">
                  <c:v>42.56</c:v>
                </c:pt>
                <c:pt idx="1879">
                  <c:v>42.58</c:v>
                </c:pt>
                <c:pt idx="1880">
                  <c:v>42.6</c:v>
                </c:pt>
                <c:pt idx="1881">
                  <c:v>42.62</c:v>
                </c:pt>
                <c:pt idx="1882">
                  <c:v>42.64</c:v>
                </c:pt>
                <c:pt idx="1883">
                  <c:v>42.66</c:v>
                </c:pt>
                <c:pt idx="1884">
                  <c:v>42.68</c:v>
                </c:pt>
                <c:pt idx="1885">
                  <c:v>42.7</c:v>
                </c:pt>
                <c:pt idx="1886">
                  <c:v>42.72</c:v>
                </c:pt>
                <c:pt idx="1887">
                  <c:v>42.74</c:v>
                </c:pt>
                <c:pt idx="1888">
                  <c:v>42.76</c:v>
                </c:pt>
                <c:pt idx="1889">
                  <c:v>42.78</c:v>
                </c:pt>
                <c:pt idx="1890">
                  <c:v>42.8</c:v>
                </c:pt>
                <c:pt idx="1891">
                  <c:v>42.82</c:v>
                </c:pt>
                <c:pt idx="1892">
                  <c:v>42.84</c:v>
                </c:pt>
                <c:pt idx="1893">
                  <c:v>42.86</c:v>
                </c:pt>
                <c:pt idx="1894">
                  <c:v>42.88</c:v>
                </c:pt>
                <c:pt idx="1895">
                  <c:v>42.9</c:v>
                </c:pt>
                <c:pt idx="1896">
                  <c:v>42.92</c:v>
                </c:pt>
                <c:pt idx="1897">
                  <c:v>42.94</c:v>
                </c:pt>
                <c:pt idx="1898">
                  <c:v>42.96</c:v>
                </c:pt>
                <c:pt idx="1899">
                  <c:v>42.98</c:v>
                </c:pt>
                <c:pt idx="1900">
                  <c:v>43</c:v>
                </c:pt>
                <c:pt idx="1901">
                  <c:v>43.02</c:v>
                </c:pt>
                <c:pt idx="1902">
                  <c:v>43.04</c:v>
                </c:pt>
                <c:pt idx="1903">
                  <c:v>43.06</c:v>
                </c:pt>
                <c:pt idx="1904">
                  <c:v>43.08</c:v>
                </c:pt>
                <c:pt idx="1905">
                  <c:v>43.1</c:v>
                </c:pt>
                <c:pt idx="1906">
                  <c:v>43.12</c:v>
                </c:pt>
                <c:pt idx="1907">
                  <c:v>43.14</c:v>
                </c:pt>
                <c:pt idx="1908">
                  <c:v>43.16</c:v>
                </c:pt>
                <c:pt idx="1909">
                  <c:v>43.18</c:v>
                </c:pt>
                <c:pt idx="1910">
                  <c:v>43.2</c:v>
                </c:pt>
                <c:pt idx="1911">
                  <c:v>43.22</c:v>
                </c:pt>
                <c:pt idx="1912">
                  <c:v>43.24</c:v>
                </c:pt>
                <c:pt idx="1913">
                  <c:v>43.26</c:v>
                </c:pt>
                <c:pt idx="1914">
                  <c:v>43.28</c:v>
                </c:pt>
                <c:pt idx="1915">
                  <c:v>43.3</c:v>
                </c:pt>
                <c:pt idx="1916">
                  <c:v>43.32</c:v>
                </c:pt>
                <c:pt idx="1917">
                  <c:v>43.34</c:v>
                </c:pt>
                <c:pt idx="1918">
                  <c:v>43.36</c:v>
                </c:pt>
                <c:pt idx="1919">
                  <c:v>43.38</c:v>
                </c:pt>
                <c:pt idx="1920">
                  <c:v>43.4</c:v>
                </c:pt>
                <c:pt idx="1921">
                  <c:v>43.42</c:v>
                </c:pt>
                <c:pt idx="1922">
                  <c:v>43.44</c:v>
                </c:pt>
                <c:pt idx="1923">
                  <c:v>43.46</c:v>
                </c:pt>
                <c:pt idx="1924">
                  <c:v>43.48</c:v>
                </c:pt>
                <c:pt idx="1925">
                  <c:v>43.5</c:v>
                </c:pt>
                <c:pt idx="1926">
                  <c:v>43.52</c:v>
                </c:pt>
                <c:pt idx="1927">
                  <c:v>43.54</c:v>
                </c:pt>
                <c:pt idx="1928">
                  <c:v>43.56</c:v>
                </c:pt>
                <c:pt idx="1929">
                  <c:v>43.58</c:v>
                </c:pt>
                <c:pt idx="1930">
                  <c:v>43.6</c:v>
                </c:pt>
                <c:pt idx="1931">
                  <c:v>43.62</c:v>
                </c:pt>
                <c:pt idx="1932">
                  <c:v>43.64</c:v>
                </c:pt>
                <c:pt idx="1933">
                  <c:v>43.66</c:v>
                </c:pt>
                <c:pt idx="1934">
                  <c:v>43.68</c:v>
                </c:pt>
                <c:pt idx="1935">
                  <c:v>43.7</c:v>
                </c:pt>
                <c:pt idx="1936">
                  <c:v>43.72</c:v>
                </c:pt>
                <c:pt idx="1937">
                  <c:v>43.74</c:v>
                </c:pt>
                <c:pt idx="1938">
                  <c:v>43.76</c:v>
                </c:pt>
                <c:pt idx="1939">
                  <c:v>43.78</c:v>
                </c:pt>
                <c:pt idx="1940">
                  <c:v>43.8</c:v>
                </c:pt>
                <c:pt idx="1941">
                  <c:v>43.82</c:v>
                </c:pt>
                <c:pt idx="1942">
                  <c:v>43.84</c:v>
                </c:pt>
                <c:pt idx="1943">
                  <c:v>43.86</c:v>
                </c:pt>
                <c:pt idx="1944">
                  <c:v>43.88</c:v>
                </c:pt>
                <c:pt idx="1945">
                  <c:v>43.9</c:v>
                </c:pt>
                <c:pt idx="1946">
                  <c:v>43.92</c:v>
                </c:pt>
                <c:pt idx="1947">
                  <c:v>43.94</c:v>
                </c:pt>
                <c:pt idx="1948">
                  <c:v>43.96</c:v>
                </c:pt>
                <c:pt idx="1949">
                  <c:v>43.98</c:v>
                </c:pt>
                <c:pt idx="1950">
                  <c:v>44</c:v>
                </c:pt>
                <c:pt idx="1951">
                  <c:v>44.02</c:v>
                </c:pt>
                <c:pt idx="1952">
                  <c:v>44.04</c:v>
                </c:pt>
                <c:pt idx="1953">
                  <c:v>44.06</c:v>
                </c:pt>
                <c:pt idx="1954">
                  <c:v>44.08</c:v>
                </c:pt>
                <c:pt idx="1955">
                  <c:v>44.1</c:v>
                </c:pt>
                <c:pt idx="1956">
                  <c:v>44.12</c:v>
                </c:pt>
                <c:pt idx="1957">
                  <c:v>44.14</c:v>
                </c:pt>
                <c:pt idx="1958">
                  <c:v>44.16</c:v>
                </c:pt>
                <c:pt idx="1959">
                  <c:v>44.18</c:v>
                </c:pt>
                <c:pt idx="1960">
                  <c:v>44.2</c:v>
                </c:pt>
                <c:pt idx="1961">
                  <c:v>44.22</c:v>
                </c:pt>
                <c:pt idx="1962">
                  <c:v>44.24</c:v>
                </c:pt>
                <c:pt idx="1963">
                  <c:v>44.26</c:v>
                </c:pt>
                <c:pt idx="1964">
                  <c:v>44.28</c:v>
                </c:pt>
                <c:pt idx="1965">
                  <c:v>44.3</c:v>
                </c:pt>
                <c:pt idx="1966">
                  <c:v>44.32</c:v>
                </c:pt>
                <c:pt idx="1967">
                  <c:v>44.34</c:v>
                </c:pt>
                <c:pt idx="1968">
                  <c:v>44.36</c:v>
                </c:pt>
                <c:pt idx="1969">
                  <c:v>44.38</c:v>
                </c:pt>
                <c:pt idx="1970">
                  <c:v>44.4</c:v>
                </c:pt>
                <c:pt idx="1971">
                  <c:v>44.42</c:v>
                </c:pt>
                <c:pt idx="1972">
                  <c:v>44.44</c:v>
                </c:pt>
                <c:pt idx="1973">
                  <c:v>44.46</c:v>
                </c:pt>
                <c:pt idx="1974">
                  <c:v>44.48</c:v>
                </c:pt>
                <c:pt idx="1975">
                  <c:v>44.5</c:v>
                </c:pt>
                <c:pt idx="1976">
                  <c:v>44.52</c:v>
                </c:pt>
                <c:pt idx="1977">
                  <c:v>44.54</c:v>
                </c:pt>
                <c:pt idx="1978">
                  <c:v>44.56</c:v>
                </c:pt>
                <c:pt idx="1979">
                  <c:v>44.58</c:v>
                </c:pt>
                <c:pt idx="1980">
                  <c:v>44.6</c:v>
                </c:pt>
                <c:pt idx="1981">
                  <c:v>44.62</c:v>
                </c:pt>
                <c:pt idx="1982">
                  <c:v>44.64</c:v>
                </c:pt>
                <c:pt idx="1983">
                  <c:v>44.66</c:v>
                </c:pt>
                <c:pt idx="1984">
                  <c:v>44.68</c:v>
                </c:pt>
                <c:pt idx="1985">
                  <c:v>44.7</c:v>
                </c:pt>
                <c:pt idx="1986">
                  <c:v>44.72</c:v>
                </c:pt>
                <c:pt idx="1987">
                  <c:v>44.74</c:v>
                </c:pt>
                <c:pt idx="1988">
                  <c:v>44.76</c:v>
                </c:pt>
                <c:pt idx="1989">
                  <c:v>44.78</c:v>
                </c:pt>
                <c:pt idx="1990">
                  <c:v>44.8</c:v>
                </c:pt>
                <c:pt idx="1991">
                  <c:v>44.82</c:v>
                </c:pt>
                <c:pt idx="1992">
                  <c:v>44.84</c:v>
                </c:pt>
                <c:pt idx="1993">
                  <c:v>44.86</c:v>
                </c:pt>
                <c:pt idx="1994">
                  <c:v>44.88</c:v>
                </c:pt>
                <c:pt idx="1995">
                  <c:v>44.9</c:v>
                </c:pt>
                <c:pt idx="1996">
                  <c:v>44.92</c:v>
                </c:pt>
                <c:pt idx="1997">
                  <c:v>44.94</c:v>
                </c:pt>
                <c:pt idx="1998">
                  <c:v>44.96</c:v>
                </c:pt>
                <c:pt idx="1999">
                  <c:v>44.98</c:v>
                </c:pt>
                <c:pt idx="2000">
                  <c:v>45</c:v>
                </c:pt>
                <c:pt idx="2001">
                  <c:v>45.02</c:v>
                </c:pt>
                <c:pt idx="2002">
                  <c:v>45.04</c:v>
                </c:pt>
                <c:pt idx="2003">
                  <c:v>45.06</c:v>
                </c:pt>
                <c:pt idx="2004">
                  <c:v>45.08</c:v>
                </c:pt>
                <c:pt idx="2005">
                  <c:v>45.1</c:v>
                </c:pt>
                <c:pt idx="2006">
                  <c:v>45.12</c:v>
                </c:pt>
                <c:pt idx="2007">
                  <c:v>45.14</c:v>
                </c:pt>
                <c:pt idx="2008">
                  <c:v>45.16</c:v>
                </c:pt>
                <c:pt idx="2009">
                  <c:v>45.18</c:v>
                </c:pt>
                <c:pt idx="2010">
                  <c:v>45.2</c:v>
                </c:pt>
                <c:pt idx="2011">
                  <c:v>45.22</c:v>
                </c:pt>
                <c:pt idx="2012">
                  <c:v>45.24</c:v>
                </c:pt>
                <c:pt idx="2013">
                  <c:v>45.26</c:v>
                </c:pt>
                <c:pt idx="2014">
                  <c:v>45.28</c:v>
                </c:pt>
                <c:pt idx="2015">
                  <c:v>45.3</c:v>
                </c:pt>
                <c:pt idx="2016">
                  <c:v>45.32</c:v>
                </c:pt>
                <c:pt idx="2017">
                  <c:v>45.34</c:v>
                </c:pt>
                <c:pt idx="2018">
                  <c:v>45.36</c:v>
                </c:pt>
                <c:pt idx="2019">
                  <c:v>45.38</c:v>
                </c:pt>
                <c:pt idx="2020">
                  <c:v>45.4</c:v>
                </c:pt>
                <c:pt idx="2021">
                  <c:v>45.42</c:v>
                </c:pt>
                <c:pt idx="2022">
                  <c:v>45.44</c:v>
                </c:pt>
                <c:pt idx="2023">
                  <c:v>45.46</c:v>
                </c:pt>
                <c:pt idx="2024">
                  <c:v>45.48</c:v>
                </c:pt>
                <c:pt idx="2025">
                  <c:v>45.5</c:v>
                </c:pt>
                <c:pt idx="2026">
                  <c:v>45.52</c:v>
                </c:pt>
                <c:pt idx="2027">
                  <c:v>45.54</c:v>
                </c:pt>
                <c:pt idx="2028">
                  <c:v>45.56</c:v>
                </c:pt>
                <c:pt idx="2029">
                  <c:v>45.58</c:v>
                </c:pt>
                <c:pt idx="2030">
                  <c:v>45.6</c:v>
                </c:pt>
                <c:pt idx="2031">
                  <c:v>45.62</c:v>
                </c:pt>
                <c:pt idx="2032">
                  <c:v>45.64</c:v>
                </c:pt>
                <c:pt idx="2033">
                  <c:v>45.66</c:v>
                </c:pt>
                <c:pt idx="2034">
                  <c:v>45.68</c:v>
                </c:pt>
                <c:pt idx="2035">
                  <c:v>45.7</c:v>
                </c:pt>
                <c:pt idx="2036">
                  <c:v>45.72</c:v>
                </c:pt>
                <c:pt idx="2037">
                  <c:v>45.74</c:v>
                </c:pt>
                <c:pt idx="2038">
                  <c:v>45.76</c:v>
                </c:pt>
                <c:pt idx="2039">
                  <c:v>45.78</c:v>
                </c:pt>
                <c:pt idx="2040">
                  <c:v>45.8</c:v>
                </c:pt>
                <c:pt idx="2041">
                  <c:v>45.82</c:v>
                </c:pt>
                <c:pt idx="2042">
                  <c:v>45.84</c:v>
                </c:pt>
                <c:pt idx="2043">
                  <c:v>45.86</c:v>
                </c:pt>
                <c:pt idx="2044">
                  <c:v>45.88</c:v>
                </c:pt>
                <c:pt idx="2045">
                  <c:v>45.9</c:v>
                </c:pt>
                <c:pt idx="2046">
                  <c:v>45.92</c:v>
                </c:pt>
                <c:pt idx="2047">
                  <c:v>45.94</c:v>
                </c:pt>
                <c:pt idx="2048">
                  <c:v>45.96</c:v>
                </c:pt>
                <c:pt idx="2049">
                  <c:v>45.98</c:v>
                </c:pt>
                <c:pt idx="2050">
                  <c:v>46</c:v>
                </c:pt>
                <c:pt idx="2051">
                  <c:v>46.02</c:v>
                </c:pt>
                <c:pt idx="2052">
                  <c:v>46.04</c:v>
                </c:pt>
                <c:pt idx="2053">
                  <c:v>46.06</c:v>
                </c:pt>
                <c:pt idx="2054">
                  <c:v>46.08</c:v>
                </c:pt>
                <c:pt idx="2055">
                  <c:v>46.1</c:v>
                </c:pt>
                <c:pt idx="2056">
                  <c:v>46.12</c:v>
                </c:pt>
                <c:pt idx="2057">
                  <c:v>46.14</c:v>
                </c:pt>
                <c:pt idx="2058">
                  <c:v>46.16</c:v>
                </c:pt>
                <c:pt idx="2059">
                  <c:v>46.18</c:v>
                </c:pt>
                <c:pt idx="2060">
                  <c:v>46.2</c:v>
                </c:pt>
                <c:pt idx="2061">
                  <c:v>46.22</c:v>
                </c:pt>
                <c:pt idx="2062">
                  <c:v>46.24</c:v>
                </c:pt>
                <c:pt idx="2063">
                  <c:v>46.26</c:v>
                </c:pt>
                <c:pt idx="2064">
                  <c:v>46.28</c:v>
                </c:pt>
                <c:pt idx="2065">
                  <c:v>46.3</c:v>
                </c:pt>
                <c:pt idx="2066">
                  <c:v>46.32</c:v>
                </c:pt>
                <c:pt idx="2067">
                  <c:v>46.34</c:v>
                </c:pt>
                <c:pt idx="2068">
                  <c:v>46.36</c:v>
                </c:pt>
                <c:pt idx="2069">
                  <c:v>46.38</c:v>
                </c:pt>
                <c:pt idx="2070">
                  <c:v>46.4</c:v>
                </c:pt>
                <c:pt idx="2071">
                  <c:v>46.42</c:v>
                </c:pt>
                <c:pt idx="2072">
                  <c:v>46.44</c:v>
                </c:pt>
                <c:pt idx="2073">
                  <c:v>46.46</c:v>
                </c:pt>
                <c:pt idx="2074">
                  <c:v>46.48</c:v>
                </c:pt>
                <c:pt idx="2075">
                  <c:v>46.5</c:v>
                </c:pt>
                <c:pt idx="2076">
                  <c:v>46.52</c:v>
                </c:pt>
                <c:pt idx="2077">
                  <c:v>46.54</c:v>
                </c:pt>
                <c:pt idx="2078">
                  <c:v>46.56</c:v>
                </c:pt>
                <c:pt idx="2079">
                  <c:v>46.58</c:v>
                </c:pt>
                <c:pt idx="2080">
                  <c:v>46.6</c:v>
                </c:pt>
                <c:pt idx="2081">
                  <c:v>46.62</c:v>
                </c:pt>
                <c:pt idx="2082">
                  <c:v>46.64</c:v>
                </c:pt>
                <c:pt idx="2083">
                  <c:v>46.66</c:v>
                </c:pt>
                <c:pt idx="2084">
                  <c:v>46.68</c:v>
                </c:pt>
                <c:pt idx="2085">
                  <c:v>46.7</c:v>
                </c:pt>
                <c:pt idx="2086">
                  <c:v>46.72</c:v>
                </c:pt>
                <c:pt idx="2087">
                  <c:v>46.74</c:v>
                </c:pt>
                <c:pt idx="2088">
                  <c:v>46.76</c:v>
                </c:pt>
                <c:pt idx="2089">
                  <c:v>46.78</c:v>
                </c:pt>
                <c:pt idx="2090">
                  <c:v>46.8</c:v>
                </c:pt>
                <c:pt idx="2091">
                  <c:v>46.82</c:v>
                </c:pt>
                <c:pt idx="2092">
                  <c:v>46.84</c:v>
                </c:pt>
                <c:pt idx="2093">
                  <c:v>46.86</c:v>
                </c:pt>
                <c:pt idx="2094">
                  <c:v>46.88</c:v>
                </c:pt>
                <c:pt idx="2095">
                  <c:v>46.9</c:v>
                </c:pt>
                <c:pt idx="2096">
                  <c:v>46.92</c:v>
                </c:pt>
                <c:pt idx="2097">
                  <c:v>46.94</c:v>
                </c:pt>
                <c:pt idx="2098">
                  <c:v>46.96</c:v>
                </c:pt>
                <c:pt idx="2099">
                  <c:v>46.98</c:v>
                </c:pt>
                <c:pt idx="2100">
                  <c:v>47</c:v>
                </c:pt>
                <c:pt idx="2101">
                  <c:v>47.02</c:v>
                </c:pt>
                <c:pt idx="2102">
                  <c:v>47.04</c:v>
                </c:pt>
                <c:pt idx="2103">
                  <c:v>47.06</c:v>
                </c:pt>
                <c:pt idx="2104">
                  <c:v>47.08</c:v>
                </c:pt>
                <c:pt idx="2105">
                  <c:v>47.1</c:v>
                </c:pt>
                <c:pt idx="2106">
                  <c:v>47.12</c:v>
                </c:pt>
                <c:pt idx="2107">
                  <c:v>47.14</c:v>
                </c:pt>
                <c:pt idx="2108">
                  <c:v>47.16</c:v>
                </c:pt>
                <c:pt idx="2109">
                  <c:v>47.18</c:v>
                </c:pt>
                <c:pt idx="2110">
                  <c:v>47.2</c:v>
                </c:pt>
                <c:pt idx="2111">
                  <c:v>47.22</c:v>
                </c:pt>
                <c:pt idx="2112">
                  <c:v>47.24</c:v>
                </c:pt>
                <c:pt idx="2113">
                  <c:v>47.26</c:v>
                </c:pt>
                <c:pt idx="2114">
                  <c:v>47.28</c:v>
                </c:pt>
                <c:pt idx="2115">
                  <c:v>47.3</c:v>
                </c:pt>
                <c:pt idx="2116">
                  <c:v>47.32</c:v>
                </c:pt>
                <c:pt idx="2117">
                  <c:v>47.34</c:v>
                </c:pt>
                <c:pt idx="2118">
                  <c:v>47.36</c:v>
                </c:pt>
                <c:pt idx="2119">
                  <c:v>47.38</c:v>
                </c:pt>
                <c:pt idx="2120">
                  <c:v>47.4</c:v>
                </c:pt>
                <c:pt idx="2121">
                  <c:v>47.42</c:v>
                </c:pt>
                <c:pt idx="2122">
                  <c:v>47.44</c:v>
                </c:pt>
                <c:pt idx="2123">
                  <c:v>47.46</c:v>
                </c:pt>
                <c:pt idx="2124">
                  <c:v>47.48</c:v>
                </c:pt>
                <c:pt idx="2125">
                  <c:v>47.5</c:v>
                </c:pt>
                <c:pt idx="2126">
                  <c:v>47.52</c:v>
                </c:pt>
                <c:pt idx="2127">
                  <c:v>47.54</c:v>
                </c:pt>
                <c:pt idx="2128">
                  <c:v>47.56</c:v>
                </c:pt>
                <c:pt idx="2129">
                  <c:v>47.58</c:v>
                </c:pt>
                <c:pt idx="2130">
                  <c:v>47.6</c:v>
                </c:pt>
                <c:pt idx="2131">
                  <c:v>47.62</c:v>
                </c:pt>
                <c:pt idx="2132">
                  <c:v>47.64</c:v>
                </c:pt>
                <c:pt idx="2133">
                  <c:v>47.66</c:v>
                </c:pt>
                <c:pt idx="2134">
                  <c:v>47.68</c:v>
                </c:pt>
                <c:pt idx="2135">
                  <c:v>47.7</c:v>
                </c:pt>
                <c:pt idx="2136">
                  <c:v>47.72</c:v>
                </c:pt>
                <c:pt idx="2137">
                  <c:v>47.74</c:v>
                </c:pt>
                <c:pt idx="2138">
                  <c:v>47.76</c:v>
                </c:pt>
                <c:pt idx="2139">
                  <c:v>47.78</c:v>
                </c:pt>
                <c:pt idx="2140">
                  <c:v>47.8</c:v>
                </c:pt>
                <c:pt idx="2141">
                  <c:v>47.82</c:v>
                </c:pt>
                <c:pt idx="2142">
                  <c:v>47.84</c:v>
                </c:pt>
                <c:pt idx="2143">
                  <c:v>47.86</c:v>
                </c:pt>
                <c:pt idx="2144">
                  <c:v>47.88</c:v>
                </c:pt>
                <c:pt idx="2145">
                  <c:v>47.9</c:v>
                </c:pt>
                <c:pt idx="2146">
                  <c:v>47.92</c:v>
                </c:pt>
                <c:pt idx="2147">
                  <c:v>47.94</c:v>
                </c:pt>
                <c:pt idx="2148">
                  <c:v>47.96</c:v>
                </c:pt>
                <c:pt idx="2149">
                  <c:v>47.98</c:v>
                </c:pt>
                <c:pt idx="2150">
                  <c:v>48</c:v>
                </c:pt>
                <c:pt idx="2151">
                  <c:v>48.02</c:v>
                </c:pt>
                <c:pt idx="2152">
                  <c:v>48.04</c:v>
                </c:pt>
                <c:pt idx="2153">
                  <c:v>48.06</c:v>
                </c:pt>
                <c:pt idx="2154">
                  <c:v>48.08</c:v>
                </c:pt>
                <c:pt idx="2155">
                  <c:v>48.1</c:v>
                </c:pt>
                <c:pt idx="2156">
                  <c:v>48.12</c:v>
                </c:pt>
                <c:pt idx="2157">
                  <c:v>48.14</c:v>
                </c:pt>
                <c:pt idx="2158">
                  <c:v>48.16</c:v>
                </c:pt>
                <c:pt idx="2159">
                  <c:v>48.18</c:v>
                </c:pt>
                <c:pt idx="2160">
                  <c:v>48.2</c:v>
                </c:pt>
                <c:pt idx="2161">
                  <c:v>48.22</c:v>
                </c:pt>
                <c:pt idx="2162">
                  <c:v>48.24</c:v>
                </c:pt>
                <c:pt idx="2163">
                  <c:v>48.26</c:v>
                </c:pt>
                <c:pt idx="2164">
                  <c:v>48.28</c:v>
                </c:pt>
                <c:pt idx="2165">
                  <c:v>48.3</c:v>
                </c:pt>
                <c:pt idx="2166">
                  <c:v>48.32</c:v>
                </c:pt>
                <c:pt idx="2167">
                  <c:v>48.34</c:v>
                </c:pt>
                <c:pt idx="2168">
                  <c:v>48.36</c:v>
                </c:pt>
                <c:pt idx="2169">
                  <c:v>48.38</c:v>
                </c:pt>
                <c:pt idx="2170">
                  <c:v>48.4</c:v>
                </c:pt>
                <c:pt idx="2171">
                  <c:v>48.42</c:v>
                </c:pt>
                <c:pt idx="2172">
                  <c:v>48.44</c:v>
                </c:pt>
                <c:pt idx="2173">
                  <c:v>48.46</c:v>
                </c:pt>
                <c:pt idx="2174">
                  <c:v>48.48</c:v>
                </c:pt>
                <c:pt idx="2175">
                  <c:v>48.5</c:v>
                </c:pt>
                <c:pt idx="2176">
                  <c:v>48.52</c:v>
                </c:pt>
                <c:pt idx="2177">
                  <c:v>48.54</c:v>
                </c:pt>
                <c:pt idx="2178">
                  <c:v>48.56</c:v>
                </c:pt>
                <c:pt idx="2179">
                  <c:v>48.58</c:v>
                </c:pt>
                <c:pt idx="2180">
                  <c:v>48.6</c:v>
                </c:pt>
                <c:pt idx="2181">
                  <c:v>48.62</c:v>
                </c:pt>
                <c:pt idx="2182">
                  <c:v>48.64</c:v>
                </c:pt>
                <c:pt idx="2183">
                  <c:v>48.66</c:v>
                </c:pt>
                <c:pt idx="2184">
                  <c:v>48.68</c:v>
                </c:pt>
                <c:pt idx="2185">
                  <c:v>48.7</c:v>
                </c:pt>
                <c:pt idx="2186">
                  <c:v>48.72</c:v>
                </c:pt>
                <c:pt idx="2187">
                  <c:v>48.74</c:v>
                </c:pt>
                <c:pt idx="2188">
                  <c:v>48.76</c:v>
                </c:pt>
                <c:pt idx="2189">
                  <c:v>48.78</c:v>
                </c:pt>
                <c:pt idx="2190">
                  <c:v>48.8</c:v>
                </c:pt>
                <c:pt idx="2191">
                  <c:v>48.82</c:v>
                </c:pt>
                <c:pt idx="2192">
                  <c:v>48.84</c:v>
                </c:pt>
                <c:pt idx="2193">
                  <c:v>48.86</c:v>
                </c:pt>
                <c:pt idx="2194">
                  <c:v>48.88</c:v>
                </c:pt>
                <c:pt idx="2195">
                  <c:v>48.9</c:v>
                </c:pt>
                <c:pt idx="2196">
                  <c:v>48.92</c:v>
                </c:pt>
                <c:pt idx="2197">
                  <c:v>48.94</c:v>
                </c:pt>
                <c:pt idx="2198">
                  <c:v>48.96</c:v>
                </c:pt>
                <c:pt idx="2199">
                  <c:v>48.98</c:v>
                </c:pt>
                <c:pt idx="2200">
                  <c:v>49</c:v>
                </c:pt>
                <c:pt idx="2201">
                  <c:v>49.02</c:v>
                </c:pt>
                <c:pt idx="2202">
                  <c:v>49.04</c:v>
                </c:pt>
                <c:pt idx="2203">
                  <c:v>49.06</c:v>
                </c:pt>
                <c:pt idx="2204">
                  <c:v>49.08</c:v>
                </c:pt>
                <c:pt idx="2205">
                  <c:v>49.1</c:v>
                </c:pt>
                <c:pt idx="2206">
                  <c:v>49.12</c:v>
                </c:pt>
                <c:pt idx="2207">
                  <c:v>49.14</c:v>
                </c:pt>
                <c:pt idx="2208">
                  <c:v>49.16</c:v>
                </c:pt>
                <c:pt idx="2209">
                  <c:v>49.18</c:v>
                </c:pt>
                <c:pt idx="2210">
                  <c:v>49.2</c:v>
                </c:pt>
                <c:pt idx="2211">
                  <c:v>49.22</c:v>
                </c:pt>
                <c:pt idx="2212">
                  <c:v>49.24</c:v>
                </c:pt>
                <c:pt idx="2213">
                  <c:v>49.26</c:v>
                </c:pt>
                <c:pt idx="2214">
                  <c:v>49.28</c:v>
                </c:pt>
                <c:pt idx="2215">
                  <c:v>49.3</c:v>
                </c:pt>
                <c:pt idx="2216">
                  <c:v>49.32</c:v>
                </c:pt>
                <c:pt idx="2217">
                  <c:v>49.34</c:v>
                </c:pt>
                <c:pt idx="2218">
                  <c:v>49.36</c:v>
                </c:pt>
                <c:pt idx="2219">
                  <c:v>49.38</c:v>
                </c:pt>
                <c:pt idx="2220">
                  <c:v>49.4</c:v>
                </c:pt>
                <c:pt idx="2221">
                  <c:v>49.42</c:v>
                </c:pt>
                <c:pt idx="2222">
                  <c:v>49.44</c:v>
                </c:pt>
                <c:pt idx="2223">
                  <c:v>49.46</c:v>
                </c:pt>
                <c:pt idx="2224">
                  <c:v>49.48</c:v>
                </c:pt>
                <c:pt idx="2225">
                  <c:v>49.5</c:v>
                </c:pt>
                <c:pt idx="2226">
                  <c:v>49.52</c:v>
                </c:pt>
                <c:pt idx="2227">
                  <c:v>49.54</c:v>
                </c:pt>
                <c:pt idx="2228">
                  <c:v>49.56</c:v>
                </c:pt>
                <c:pt idx="2229">
                  <c:v>49.58</c:v>
                </c:pt>
                <c:pt idx="2230">
                  <c:v>49.6</c:v>
                </c:pt>
                <c:pt idx="2231">
                  <c:v>49.62</c:v>
                </c:pt>
                <c:pt idx="2232">
                  <c:v>49.64</c:v>
                </c:pt>
                <c:pt idx="2233">
                  <c:v>49.66</c:v>
                </c:pt>
                <c:pt idx="2234">
                  <c:v>49.68</c:v>
                </c:pt>
                <c:pt idx="2235">
                  <c:v>49.7</c:v>
                </c:pt>
                <c:pt idx="2236">
                  <c:v>49.72</c:v>
                </c:pt>
                <c:pt idx="2237">
                  <c:v>49.74</c:v>
                </c:pt>
                <c:pt idx="2238">
                  <c:v>49.76</c:v>
                </c:pt>
                <c:pt idx="2239">
                  <c:v>49.78</c:v>
                </c:pt>
                <c:pt idx="2240">
                  <c:v>49.8</c:v>
                </c:pt>
                <c:pt idx="2241">
                  <c:v>49.82</c:v>
                </c:pt>
                <c:pt idx="2242">
                  <c:v>49.84</c:v>
                </c:pt>
                <c:pt idx="2243">
                  <c:v>49.86</c:v>
                </c:pt>
                <c:pt idx="2244">
                  <c:v>49.88</c:v>
                </c:pt>
                <c:pt idx="2245">
                  <c:v>49.9</c:v>
                </c:pt>
                <c:pt idx="2246">
                  <c:v>49.92</c:v>
                </c:pt>
                <c:pt idx="2247">
                  <c:v>49.94</c:v>
                </c:pt>
                <c:pt idx="2248">
                  <c:v>49.96</c:v>
                </c:pt>
                <c:pt idx="2249">
                  <c:v>49.98</c:v>
                </c:pt>
                <c:pt idx="2250">
                  <c:v>50</c:v>
                </c:pt>
              </c:numCache>
            </c:numRef>
          </c:xVal>
          <c:yVal>
            <c:numRef>
              <c:f>[2]Feuil1!$U$2:$U$2252</c:f>
              <c:numCache>
                <c:formatCode>General</c:formatCode>
                <c:ptCount val="2251"/>
                <c:pt idx="0">
                  <c:v>10000</c:v>
                </c:pt>
                <c:pt idx="1">
                  <c:v>10000.013999999999</c:v>
                </c:pt>
                <c:pt idx="2">
                  <c:v>10000.013999999999</c:v>
                </c:pt>
                <c:pt idx="3">
                  <c:v>10000.014999999999</c:v>
                </c:pt>
                <c:pt idx="4">
                  <c:v>10000.014999999999</c:v>
                </c:pt>
                <c:pt idx="5">
                  <c:v>10000.014999999999</c:v>
                </c:pt>
                <c:pt idx="6">
                  <c:v>10000.016</c:v>
                </c:pt>
                <c:pt idx="7">
                  <c:v>10000.016</c:v>
                </c:pt>
                <c:pt idx="8">
                  <c:v>10000.017</c:v>
                </c:pt>
                <c:pt idx="9">
                  <c:v>10000.017</c:v>
                </c:pt>
                <c:pt idx="10">
                  <c:v>10000.018</c:v>
                </c:pt>
                <c:pt idx="11">
                  <c:v>10000.019</c:v>
                </c:pt>
                <c:pt idx="12">
                  <c:v>10000.019</c:v>
                </c:pt>
                <c:pt idx="13">
                  <c:v>10000.02</c:v>
                </c:pt>
                <c:pt idx="14">
                  <c:v>10000.021000000001</c:v>
                </c:pt>
                <c:pt idx="15">
                  <c:v>10000.021000000001</c:v>
                </c:pt>
                <c:pt idx="16">
                  <c:v>10000.022000000001</c:v>
                </c:pt>
                <c:pt idx="17">
                  <c:v>10000.022999999999</c:v>
                </c:pt>
                <c:pt idx="18">
                  <c:v>10000.023999999999</c:v>
                </c:pt>
                <c:pt idx="19">
                  <c:v>10000.023999999999</c:v>
                </c:pt>
                <c:pt idx="20">
                  <c:v>10000.025</c:v>
                </c:pt>
                <c:pt idx="21">
                  <c:v>10000.026</c:v>
                </c:pt>
                <c:pt idx="22">
                  <c:v>10000.027</c:v>
                </c:pt>
                <c:pt idx="23">
                  <c:v>10000.028</c:v>
                </c:pt>
                <c:pt idx="24">
                  <c:v>10000.030000000001</c:v>
                </c:pt>
                <c:pt idx="25">
                  <c:v>10000.031000000001</c:v>
                </c:pt>
                <c:pt idx="26">
                  <c:v>10000.031999999999</c:v>
                </c:pt>
                <c:pt idx="27">
                  <c:v>10000.032999999999</c:v>
                </c:pt>
                <c:pt idx="28">
                  <c:v>10000.035</c:v>
                </c:pt>
                <c:pt idx="29">
                  <c:v>10000.037</c:v>
                </c:pt>
                <c:pt idx="30">
                  <c:v>10000.038</c:v>
                </c:pt>
                <c:pt idx="31">
                  <c:v>10000.040000000001</c:v>
                </c:pt>
                <c:pt idx="32">
                  <c:v>10000.041999999999</c:v>
                </c:pt>
                <c:pt idx="33">
                  <c:v>10000.044</c:v>
                </c:pt>
                <c:pt idx="34">
                  <c:v>10000.046</c:v>
                </c:pt>
                <c:pt idx="35">
                  <c:v>10000.049000000001</c:v>
                </c:pt>
                <c:pt idx="36">
                  <c:v>10000.527</c:v>
                </c:pt>
                <c:pt idx="37">
                  <c:v>10000.543</c:v>
                </c:pt>
                <c:pt idx="38">
                  <c:v>10000.558999999999</c:v>
                </c:pt>
                <c:pt idx="39">
                  <c:v>10000.576999999999</c:v>
                </c:pt>
                <c:pt idx="40">
                  <c:v>10000.596</c:v>
                </c:pt>
                <c:pt idx="41">
                  <c:v>10000.615</c:v>
                </c:pt>
                <c:pt idx="42">
                  <c:v>10000.636</c:v>
                </c:pt>
                <c:pt idx="43">
                  <c:v>10000.657999999999</c:v>
                </c:pt>
                <c:pt idx="44">
                  <c:v>10000.681</c:v>
                </c:pt>
                <c:pt idx="45">
                  <c:v>10000.705</c:v>
                </c:pt>
                <c:pt idx="46">
                  <c:v>10000.731</c:v>
                </c:pt>
                <c:pt idx="47">
                  <c:v>10000.759</c:v>
                </c:pt>
                <c:pt idx="48">
                  <c:v>10000.788</c:v>
                </c:pt>
                <c:pt idx="49">
                  <c:v>10000.82</c:v>
                </c:pt>
                <c:pt idx="50">
                  <c:v>10000.852999999999</c:v>
                </c:pt>
                <c:pt idx="51">
                  <c:v>10000.89</c:v>
                </c:pt>
                <c:pt idx="52">
                  <c:v>10000.929</c:v>
                </c:pt>
                <c:pt idx="53">
                  <c:v>10000.971</c:v>
                </c:pt>
                <c:pt idx="54">
                  <c:v>10001.018</c:v>
                </c:pt>
                <c:pt idx="55">
                  <c:v>10001.067999999999</c:v>
                </c:pt>
                <c:pt idx="56">
                  <c:v>10001.124</c:v>
                </c:pt>
                <c:pt idx="57">
                  <c:v>10001.186</c:v>
                </c:pt>
                <c:pt idx="58">
                  <c:v>10001.254999999999</c:v>
                </c:pt>
                <c:pt idx="59">
                  <c:v>10001.333000000001</c:v>
                </c:pt>
                <c:pt idx="60">
                  <c:v>10001.422</c:v>
                </c:pt>
                <c:pt idx="61">
                  <c:v>10001.523999999999</c:v>
                </c:pt>
                <c:pt idx="62">
                  <c:v>10001.644</c:v>
                </c:pt>
                <c:pt idx="63">
                  <c:v>10001.788</c:v>
                </c:pt>
                <c:pt idx="64">
                  <c:v>10001.962</c:v>
                </c:pt>
                <c:pt idx="65">
                  <c:v>10002.181</c:v>
                </c:pt>
                <c:pt idx="66">
                  <c:v>10002.465</c:v>
                </c:pt>
                <c:pt idx="67">
                  <c:v>10002.852999999999</c:v>
                </c:pt>
                <c:pt idx="68">
                  <c:v>10003.423000000001</c:v>
                </c:pt>
                <c:pt idx="69">
                  <c:v>10004.323</c:v>
                </c:pt>
                <c:pt idx="70">
                  <c:v>10005.796</c:v>
                </c:pt>
                <c:pt idx="71">
                  <c:v>10008.165999999999</c:v>
                </c:pt>
                <c:pt idx="72">
                  <c:v>10011.530000000001</c:v>
                </c:pt>
                <c:pt idx="73">
                  <c:v>10015.066999999999</c:v>
                </c:pt>
                <c:pt idx="74">
                  <c:v>10016.099</c:v>
                </c:pt>
                <c:pt idx="75">
                  <c:v>10013.571</c:v>
                </c:pt>
                <c:pt idx="76">
                  <c:v>10010.133</c:v>
                </c:pt>
                <c:pt idx="77">
                  <c:v>10007.528</c:v>
                </c:pt>
                <c:pt idx="78">
                  <c:v>10005.919</c:v>
                </c:pt>
                <c:pt idx="79">
                  <c:v>10005.032999999999</c:v>
                </c:pt>
                <c:pt idx="80">
                  <c:v>10004.592000000001</c:v>
                </c:pt>
                <c:pt idx="81">
                  <c:v>10004.405000000001</c:v>
                </c:pt>
                <c:pt idx="82">
                  <c:v>10004.370999999999</c:v>
                </c:pt>
                <c:pt idx="83">
                  <c:v>10004.438</c:v>
                </c:pt>
                <c:pt idx="84">
                  <c:v>10004.584999999999</c:v>
                </c:pt>
                <c:pt idx="85">
                  <c:v>10004.799999999999</c:v>
                </c:pt>
                <c:pt idx="86">
                  <c:v>10005.079</c:v>
                </c:pt>
                <c:pt idx="87">
                  <c:v>10005.424000000001</c:v>
                </c:pt>
                <c:pt idx="88">
                  <c:v>10005.839</c:v>
                </c:pt>
                <c:pt idx="89">
                  <c:v>10006.331</c:v>
                </c:pt>
                <c:pt idx="90">
                  <c:v>10006.914000000001</c:v>
                </c:pt>
                <c:pt idx="91">
                  <c:v>10007.602000000001</c:v>
                </c:pt>
                <c:pt idx="92">
                  <c:v>10008.416999999999</c:v>
                </c:pt>
                <c:pt idx="93">
                  <c:v>10009.387000000001</c:v>
                </c:pt>
                <c:pt idx="94">
                  <c:v>10010.550999999999</c:v>
                </c:pt>
                <c:pt idx="95">
                  <c:v>10011.959000000001</c:v>
                </c:pt>
                <c:pt idx="96">
                  <c:v>10013.681</c:v>
                </c:pt>
                <c:pt idx="97">
                  <c:v>10015.812</c:v>
                </c:pt>
                <c:pt idx="98">
                  <c:v>10018.49</c:v>
                </c:pt>
                <c:pt idx="99">
                  <c:v>10021.912</c:v>
                </c:pt>
                <c:pt idx="100">
                  <c:v>10026.371999999999</c:v>
                </c:pt>
                <c:pt idx="101">
                  <c:v>10032.334999999999</c:v>
                </c:pt>
                <c:pt idx="102">
                  <c:v>10040.59</c:v>
                </c:pt>
                <c:pt idx="103">
                  <c:v>10052.627</c:v>
                </c:pt>
                <c:pt idx="104">
                  <c:v>10071.418</c:v>
                </c:pt>
                <c:pt idx="105">
                  <c:v>10102.584999999999</c:v>
                </c:pt>
                <c:pt idx="106">
                  <c:v>10155.111000000001</c:v>
                </c:pt>
                <c:pt idx="107">
                  <c:v>10239.550999999999</c:v>
                </c:pt>
                <c:pt idx="108">
                  <c:v>10358.444</c:v>
                </c:pt>
                <c:pt idx="109">
                  <c:v>10473.879999999999</c:v>
                </c:pt>
                <c:pt idx="110">
                  <c:v>10487.745000000001</c:v>
                </c:pt>
                <c:pt idx="111">
                  <c:v>10384.008</c:v>
                </c:pt>
                <c:pt idx="112">
                  <c:v>10260.606</c:v>
                </c:pt>
                <c:pt idx="113">
                  <c:v>10168.964</c:v>
                </c:pt>
                <c:pt idx="114">
                  <c:v>10110.945</c:v>
                </c:pt>
                <c:pt idx="115">
                  <c:v>10076.379000000001</c:v>
                </c:pt>
                <c:pt idx="116">
                  <c:v>10055.699000000001</c:v>
                </c:pt>
                <c:pt idx="117">
                  <c:v>10042.636</c:v>
                </c:pt>
                <c:pt idx="118">
                  <c:v>10033.790999999999</c:v>
                </c:pt>
                <c:pt idx="119">
                  <c:v>10027.459000000001</c:v>
                </c:pt>
                <c:pt idx="120">
                  <c:v>10022.753000000001</c:v>
                </c:pt>
                <c:pt idx="121">
                  <c:v>10019.162</c:v>
                </c:pt>
                <c:pt idx="122">
                  <c:v>10016.364</c:v>
                </c:pt>
                <c:pt idx="123">
                  <c:v>10014.147000000001</c:v>
                </c:pt>
                <c:pt idx="124">
                  <c:v>10012.365</c:v>
                </c:pt>
                <c:pt idx="125">
                  <c:v>10010.915000000001</c:v>
                </c:pt>
                <c:pt idx="126">
                  <c:v>10009.722</c:v>
                </c:pt>
                <c:pt idx="127">
                  <c:v>10008.735000000001</c:v>
                </c:pt>
                <c:pt idx="128">
                  <c:v>10007.913</c:v>
                </c:pt>
                <c:pt idx="129">
                  <c:v>10007.227000000001</c:v>
                </c:pt>
                <c:pt idx="130">
                  <c:v>10006.656999999999</c:v>
                </c:pt>
                <c:pt idx="131">
                  <c:v>10006.186</c:v>
                </c:pt>
                <c:pt idx="132">
                  <c:v>10005.849</c:v>
                </c:pt>
                <c:pt idx="133">
                  <c:v>10005.553</c:v>
                </c:pt>
                <c:pt idx="134">
                  <c:v>10005.343000000001</c:v>
                </c:pt>
                <c:pt idx="135">
                  <c:v>10005.225</c:v>
                </c:pt>
                <c:pt idx="136">
                  <c:v>10005.214</c:v>
                </c:pt>
                <c:pt idx="137">
                  <c:v>10005.346</c:v>
                </c:pt>
                <c:pt idx="138">
                  <c:v>10005.691999999999</c:v>
                </c:pt>
                <c:pt idx="139">
                  <c:v>10006.401</c:v>
                </c:pt>
                <c:pt idx="140">
                  <c:v>10007.748</c:v>
                </c:pt>
                <c:pt idx="141">
                  <c:v>10010.152</c:v>
                </c:pt>
                <c:pt idx="142">
                  <c:v>10014.054</c:v>
                </c:pt>
                <c:pt idx="143">
                  <c:v>10019.338</c:v>
                </c:pt>
                <c:pt idx="144">
                  <c:v>10023.665000000001</c:v>
                </c:pt>
                <c:pt idx="145">
                  <c:v>10022.773999999999</c:v>
                </c:pt>
                <c:pt idx="146">
                  <c:v>10017.556</c:v>
                </c:pt>
                <c:pt idx="147">
                  <c:v>10012.268</c:v>
                </c:pt>
                <c:pt idx="148">
                  <c:v>10008.521000000001</c:v>
                </c:pt>
                <c:pt idx="149">
                  <c:v>10006.168</c:v>
                </c:pt>
                <c:pt idx="150">
                  <c:v>10004.744000000001</c:v>
                </c:pt>
                <c:pt idx="151">
                  <c:v>10003.86</c:v>
                </c:pt>
                <c:pt idx="152">
                  <c:v>10003.272000000001</c:v>
                </c:pt>
                <c:pt idx="153">
                  <c:v>10002.852000000001</c:v>
                </c:pt>
                <c:pt idx="154">
                  <c:v>10002.535</c:v>
                </c:pt>
                <c:pt idx="155">
                  <c:v>10002.288</c:v>
                </c:pt>
                <c:pt idx="156">
                  <c:v>10002.09</c:v>
                </c:pt>
                <c:pt idx="157">
                  <c:v>10001.927</c:v>
                </c:pt>
                <c:pt idx="158">
                  <c:v>10001.791999999999</c:v>
                </c:pt>
                <c:pt idx="159">
                  <c:v>10001.677</c:v>
                </c:pt>
                <c:pt idx="160">
                  <c:v>10001.579</c:v>
                </c:pt>
                <c:pt idx="161">
                  <c:v>10001.494000000001</c:v>
                </c:pt>
                <c:pt idx="162">
                  <c:v>10001.423000000001</c:v>
                </c:pt>
                <c:pt idx="163">
                  <c:v>10001.358</c:v>
                </c:pt>
                <c:pt idx="164">
                  <c:v>10001.299999999999</c:v>
                </c:pt>
                <c:pt idx="165">
                  <c:v>10001.25</c:v>
                </c:pt>
                <c:pt idx="166">
                  <c:v>10001.205</c:v>
                </c:pt>
                <c:pt idx="167">
                  <c:v>10001.165000000001</c:v>
                </c:pt>
                <c:pt idx="168">
                  <c:v>10001.129000000001</c:v>
                </c:pt>
                <c:pt idx="169">
                  <c:v>10001.098</c:v>
                </c:pt>
                <c:pt idx="170">
                  <c:v>10001.071</c:v>
                </c:pt>
                <c:pt idx="171">
                  <c:v>10001.047</c:v>
                </c:pt>
                <c:pt idx="172">
                  <c:v>10001.027</c:v>
                </c:pt>
                <c:pt idx="173">
                  <c:v>10001.01</c:v>
                </c:pt>
                <c:pt idx="174">
                  <c:v>10000.996999999999</c:v>
                </c:pt>
                <c:pt idx="175">
                  <c:v>10000.986999999999</c:v>
                </c:pt>
                <c:pt idx="176">
                  <c:v>10000.98</c:v>
                </c:pt>
                <c:pt idx="177">
                  <c:v>10000.977000000001</c:v>
                </c:pt>
                <c:pt idx="178">
                  <c:v>10000.977000000001</c:v>
                </c:pt>
                <c:pt idx="179">
                  <c:v>10000.981</c:v>
                </c:pt>
                <c:pt idx="180">
                  <c:v>10000.989</c:v>
                </c:pt>
                <c:pt idx="181">
                  <c:v>10001.003000000001</c:v>
                </c:pt>
                <c:pt idx="182">
                  <c:v>10001.021000000001</c:v>
                </c:pt>
                <c:pt idx="183">
                  <c:v>10001.045</c:v>
                </c:pt>
                <c:pt idx="184">
                  <c:v>10000.611000000001</c:v>
                </c:pt>
                <c:pt idx="185">
                  <c:v>10000.663</c:v>
                </c:pt>
                <c:pt idx="186">
                  <c:v>10000.723</c:v>
                </c:pt>
                <c:pt idx="187">
                  <c:v>10000.795</c:v>
                </c:pt>
                <c:pt idx="188">
                  <c:v>10000.879999999999</c:v>
                </c:pt>
                <c:pt idx="189">
                  <c:v>10000.983</c:v>
                </c:pt>
                <c:pt idx="190">
                  <c:v>10001.106</c:v>
                </c:pt>
                <c:pt idx="191">
                  <c:v>10001.258</c:v>
                </c:pt>
                <c:pt idx="192">
                  <c:v>10001.445</c:v>
                </c:pt>
                <c:pt idx="193">
                  <c:v>10001.681</c:v>
                </c:pt>
                <c:pt idx="194">
                  <c:v>10001.982</c:v>
                </c:pt>
                <c:pt idx="195">
                  <c:v>10002.374</c:v>
                </c:pt>
                <c:pt idx="196">
                  <c:v>10002.897000000001</c:v>
                </c:pt>
                <c:pt idx="197">
                  <c:v>10003.620000000001</c:v>
                </c:pt>
                <c:pt idx="198">
                  <c:v>10004.671</c:v>
                </c:pt>
                <c:pt idx="199">
                  <c:v>10006.304</c:v>
                </c:pt>
                <c:pt idx="200">
                  <c:v>10009.007</c:v>
                </c:pt>
                <c:pt idx="201">
                  <c:v>10013.565000000001</c:v>
                </c:pt>
                <c:pt idx="202">
                  <c:v>10020.929</c:v>
                </c:pt>
                <c:pt idx="203">
                  <c:v>10031.423000000001</c:v>
                </c:pt>
                <c:pt idx="204">
                  <c:v>10041.996999999999</c:v>
                </c:pt>
                <c:pt idx="205">
                  <c:v>10043.994000000001</c:v>
                </c:pt>
                <c:pt idx="206">
                  <c:v>10035.111999999999</c:v>
                </c:pt>
                <c:pt idx="207">
                  <c:v>10023.972</c:v>
                </c:pt>
                <c:pt idx="208">
                  <c:v>10015.567999999999</c:v>
                </c:pt>
                <c:pt idx="209">
                  <c:v>10010.216</c:v>
                </c:pt>
                <c:pt idx="210">
                  <c:v>10007.022000000001</c:v>
                </c:pt>
                <c:pt idx="211">
                  <c:v>10005.156000000001</c:v>
                </c:pt>
                <c:pt idx="212">
                  <c:v>10003.958000000001</c:v>
                </c:pt>
                <c:pt idx="213">
                  <c:v>10003.151</c:v>
                </c:pt>
                <c:pt idx="214">
                  <c:v>10002.576999999999</c:v>
                </c:pt>
                <c:pt idx="215">
                  <c:v>10002.152</c:v>
                </c:pt>
                <c:pt idx="216">
                  <c:v>10001.83</c:v>
                </c:pt>
                <c:pt idx="217">
                  <c:v>10001.581</c:v>
                </c:pt>
                <c:pt idx="218">
                  <c:v>10001.370000000001</c:v>
                </c:pt>
                <c:pt idx="219">
                  <c:v>10001.210999999999</c:v>
                </c:pt>
                <c:pt idx="220">
                  <c:v>10001.089</c:v>
                </c:pt>
                <c:pt idx="221">
                  <c:v>10000.992</c:v>
                </c:pt>
                <c:pt idx="222">
                  <c:v>10000.916999999999</c:v>
                </c:pt>
                <c:pt idx="223">
                  <c:v>10000.86</c:v>
                </c:pt>
                <c:pt idx="224">
                  <c:v>10000.82</c:v>
                </c:pt>
                <c:pt idx="225">
                  <c:v>10000.798000000001</c:v>
                </c:pt>
                <c:pt idx="226">
                  <c:v>10000.795</c:v>
                </c:pt>
                <c:pt idx="227">
                  <c:v>10000.816999999999</c:v>
                </c:pt>
                <c:pt idx="228">
                  <c:v>10000.877</c:v>
                </c:pt>
                <c:pt idx="229">
                  <c:v>10001</c:v>
                </c:pt>
                <c:pt idx="230">
                  <c:v>10001.233</c:v>
                </c:pt>
                <c:pt idx="231">
                  <c:v>10001.64</c:v>
                </c:pt>
                <c:pt idx="232">
                  <c:v>10002.278</c:v>
                </c:pt>
                <c:pt idx="233">
                  <c:v>10003.075999999999</c:v>
                </c:pt>
                <c:pt idx="234">
                  <c:v>10003.567999999999</c:v>
                </c:pt>
                <c:pt idx="235">
                  <c:v>10003.218000000001</c:v>
                </c:pt>
                <c:pt idx="236">
                  <c:v>10002.402</c:v>
                </c:pt>
                <c:pt idx="237">
                  <c:v>10001.681</c:v>
                </c:pt>
                <c:pt idx="238">
                  <c:v>10001.191999999999</c:v>
                </c:pt>
                <c:pt idx="239">
                  <c:v>10000.892</c:v>
                </c:pt>
                <c:pt idx="240">
                  <c:v>10000.713</c:v>
                </c:pt>
                <c:pt idx="241">
                  <c:v>10000.602000000001</c:v>
                </c:pt>
                <c:pt idx="242">
                  <c:v>10000.529</c:v>
                </c:pt>
                <c:pt idx="243">
                  <c:v>10000.478999999999</c:v>
                </c:pt>
                <c:pt idx="244">
                  <c:v>10000.441999999999</c:v>
                </c:pt>
                <c:pt idx="245">
                  <c:v>10000.415000000001</c:v>
                </c:pt>
                <c:pt idx="246">
                  <c:v>10000.395</c:v>
                </c:pt>
                <c:pt idx="247">
                  <c:v>10000.379999999999</c:v>
                </c:pt>
                <c:pt idx="248">
                  <c:v>10000.370000000001</c:v>
                </c:pt>
                <c:pt idx="249">
                  <c:v>10000.362999999999</c:v>
                </c:pt>
                <c:pt idx="250">
                  <c:v>10000.36</c:v>
                </c:pt>
                <c:pt idx="251">
                  <c:v>10000.359</c:v>
                </c:pt>
                <c:pt idx="252">
                  <c:v>10000.36</c:v>
                </c:pt>
                <c:pt idx="253">
                  <c:v>10000.364</c:v>
                </c:pt>
                <c:pt idx="254">
                  <c:v>10000.370000000001</c:v>
                </c:pt>
                <c:pt idx="255">
                  <c:v>10000.379000000001</c:v>
                </c:pt>
                <c:pt idx="256">
                  <c:v>10000.39</c:v>
                </c:pt>
                <c:pt idx="257">
                  <c:v>10000.403</c:v>
                </c:pt>
                <c:pt idx="258">
                  <c:v>10000.42</c:v>
                </c:pt>
                <c:pt idx="259">
                  <c:v>10000.439</c:v>
                </c:pt>
                <c:pt idx="260">
                  <c:v>10000.462</c:v>
                </c:pt>
                <c:pt idx="261">
                  <c:v>10000.489</c:v>
                </c:pt>
                <c:pt idx="262">
                  <c:v>10000.52</c:v>
                </c:pt>
                <c:pt idx="263">
                  <c:v>10000.557000000001</c:v>
                </c:pt>
                <c:pt idx="264">
                  <c:v>10000.6</c:v>
                </c:pt>
                <c:pt idx="265">
                  <c:v>10000.65</c:v>
                </c:pt>
                <c:pt idx="266">
                  <c:v>10000.709000000001</c:v>
                </c:pt>
                <c:pt idx="267">
                  <c:v>10000.779</c:v>
                </c:pt>
                <c:pt idx="268">
                  <c:v>10000.861999999999</c:v>
                </c:pt>
                <c:pt idx="269">
                  <c:v>10000.963</c:v>
                </c:pt>
                <c:pt idx="270">
                  <c:v>10001.084999999999</c:v>
                </c:pt>
                <c:pt idx="271">
                  <c:v>10001.234</c:v>
                </c:pt>
                <c:pt idx="272">
                  <c:v>10001.42</c:v>
                </c:pt>
                <c:pt idx="273">
                  <c:v>10001.654</c:v>
                </c:pt>
                <c:pt idx="274">
                  <c:v>10001.955</c:v>
                </c:pt>
                <c:pt idx="275">
                  <c:v>10002.349</c:v>
                </c:pt>
                <c:pt idx="276">
                  <c:v>10002.878000000001</c:v>
                </c:pt>
                <c:pt idx="277">
                  <c:v>10003.617</c:v>
                </c:pt>
                <c:pt idx="278">
                  <c:v>10004.705</c:v>
                </c:pt>
                <c:pt idx="279">
                  <c:v>10006.382</c:v>
                </c:pt>
                <c:pt idx="280">
                  <c:v>10009.252</c:v>
                </c:pt>
                <c:pt idx="281">
                  <c:v>10014.074000000001</c:v>
                </c:pt>
                <c:pt idx="282">
                  <c:v>10021.719999999999</c:v>
                </c:pt>
                <c:pt idx="283">
                  <c:v>10035.317999999999</c:v>
                </c:pt>
                <c:pt idx="284">
                  <c:v>10044.442999999999</c:v>
                </c:pt>
                <c:pt idx="285">
                  <c:v>10043.843000000001</c:v>
                </c:pt>
                <c:pt idx="286">
                  <c:v>10034.324000000001</c:v>
                </c:pt>
                <c:pt idx="287">
                  <c:v>10024.254999999999</c:v>
                </c:pt>
                <c:pt idx="288">
                  <c:v>10017.075999999999</c:v>
                </c:pt>
                <c:pt idx="289">
                  <c:v>10012.641</c:v>
                </c:pt>
                <c:pt idx="290">
                  <c:v>10010.058999999999</c:v>
                </c:pt>
                <c:pt idx="291">
                  <c:v>10008.556</c:v>
                </c:pt>
                <c:pt idx="292">
                  <c:v>10007.647000000001</c:v>
                </c:pt>
                <c:pt idx="293">
                  <c:v>10007.073</c:v>
                </c:pt>
                <c:pt idx="294">
                  <c:v>10006.701999999999</c:v>
                </c:pt>
                <c:pt idx="295">
                  <c:v>10006.468999999999</c:v>
                </c:pt>
                <c:pt idx="296">
                  <c:v>10006.332</c:v>
                </c:pt>
                <c:pt idx="297">
                  <c:v>10006.267</c:v>
                </c:pt>
                <c:pt idx="298">
                  <c:v>10006.258</c:v>
                </c:pt>
                <c:pt idx="299">
                  <c:v>10006.293</c:v>
                </c:pt>
                <c:pt idx="300">
                  <c:v>10006.365</c:v>
                </c:pt>
                <c:pt idx="301">
                  <c:v>10006.468000000001</c:v>
                </c:pt>
                <c:pt idx="302">
                  <c:v>10006.6</c:v>
                </c:pt>
                <c:pt idx="303">
                  <c:v>10006.757</c:v>
                </c:pt>
                <c:pt idx="304">
                  <c:v>10006.938</c:v>
                </c:pt>
                <c:pt idx="305">
                  <c:v>10007.142</c:v>
                </c:pt>
                <c:pt idx="306">
                  <c:v>10007.369000000001</c:v>
                </c:pt>
                <c:pt idx="307">
                  <c:v>10007.617</c:v>
                </c:pt>
                <c:pt idx="308">
                  <c:v>10007.888999999999</c:v>
                </c:pt>
                <c:pt idx="309">
                  <c:v>10008.187</c:v>
                </c:pt>
                <c:pt idx="310">
                  <c:v>10008.51</c:v>
                </c:pt>
                <c:pt idx="311">
                  <c:v>10008.861000000001</c:v>
                </c:pt>
                <c:pt idx="312">
                  <c:v>10009.24</c:v>
                </c:pt>
                <c:pt idx="313">
                  <c:v>10009.651</c:v>
                </c:pt>
                <c:pt idx="314">
                  <c:v>10010.094999999999</c:v>
                </c:pt>
                <c:pt idx="315">
                  <c:v>10010.575000000001</c:v>
                </c:pt>
                <c:pt idx="316">
                  <c:v>10011.096</c:v>
                </c:pt>
                <c:pt idx="317">
                  <c:v>10011.66</c:v>
                </c:pt>
                <c:pt idx="318">
                  <c:v>10012.272999999999</c:v>
                </c:pt>
                <c:pt idx="319">
                  <c:v>10012.939</c:v>
                </c:pt>
                <c:pt idx="320">
                  <c:v>10013.665000000001</c:v>
                </c:pt>
                <c:pt idx="321">
                  <c:v>10014.457</c:v>
                </c:pt>
                <c:pt idx="322">
                  <c:v>10015.323</c:v>
                </c:pt>
                <c:pt idx="323">
                  <c:v>10016.272000000001</c:v>
                </c:pt>
                <c:pt idx="324">
                  <c:v>10017.630999999999</c:v>
                </c:pt>
                <c:pt idx="325">
                  <c:v>10018.790999999999</c:v>
                </c:pt>
                <c:pt idx="326">
                  <c:v>10020.07</c:v>
                </c:pt>
                <c:pt idx="327">
                  <c:v>10021.489</c:v>
                </c:pt>
                <c:pt idx="328">
                  <c:v>10023.066000000001</c:v>
                </c:pt>
                <c:pt idx="329">
                  <c:v>10024.826999999999</c:v>
                </c:pt>
                <c:pt idx="330">
                  <c:v>10026.800999999999</c:v>
                </c:pt>
                <c:pt idx="331">
                  <c:v>10029.022999999999</c:v>
                </c:pt>
                <c:pt idx="332">
                  <c:v>10031.536</c:v>
                </c:pt>
                <c:pt idx="333">
                  <c:v>10034.394</c:v>
                </c:pt>
                <c:pt idx="334">
                  <c:v>10037.662</c:v>
                </c:pt>
                <c:pt idx="335">
                  <c:v>10041.422</c:v>
                </c:pt>
                <c:pt idx="336">
                  <c:v>10045.776</c:v>
                </c:pt>
                <c:pt idx="337">
                  <c:v>10050.857</c:v>
                </c:pt>
                <c:pt idx="338">
                  <c:v>10056.834000000001</c:v>
                </c:pt>
                <c:pt idx="339">
                  <c:v>10063.93</c:v>
                </c:pt>
                <c:pt idx="340">
                  <c:v>10072.438</c:v>
                </c:pt>
                <c:pt idx="341">
                  <c:v>10082.755999999999</c:v>
                </c:pt>
                <c:pt idx="342">
                  <c:v>10095.431</c:v>
                </c:pt>
                <c:pt idx="343">
                  <c:v>10111.227000000001</c:v>
                </c:pt>
                <c:pt idx="344">
                  <c:v>10131.236000000001</c:v>
                </c:pt>
                <c:pt idx="345">
                  <c:v>10157.073</c:v>
                </c:pt>
                <c:pt idx="346">
                  <c:v>10191.213</c:v>
                </c:pt>
                <c:pt idx="347">
                  <c:v>10237.718999999999</c:v>
                </c:pt>
                <c:pt idx="348">
                  <c:v>10303.951000000001</c:v>
                </c:pt>
                <c:pt idx="349">
                  <c:v>10404.43</c:v>
                </c:pt>
                <c:pt idx="350">
                  <c:v>10567.611999999999</c:v>
                </c:pt>
                <c:pt idx="351">
                  <c:v>10842.77</c:v>
                </c:pt>
                <c:pt idx="352">
                  <c:v>11297.119999999999</c:v>
                </c:pt>
                <c:pt idx="353">
                  <c:v>11981.574000000001</c:v>
                </c:pt>
                <c:pt idx="354">
                  <c:v>12793.898000000001</c:v>
                </c:pt>
                <c:pt idx="355">
                  <c:v>13219.01</c:v>
                </c:pt>
                <c:pt idx="356">
                  <c:v>12793.557000000001</c:v>
                </c:pt>
                <c:pt idx="357">
                  <c:v>11981.14</c:v>
                </c:pt>
                <c:pt idx="358">
                  <c:v>11296.866</c:v>
                </c:pt>
                <c:pt idx="359">
                  <c:v>10842.743</c:v>
                </c:pt>
                <c:pt idx="360">
                  <c:v>10567.825000000001</c:v>
                </c:pt>
                <c:pt idx="361">
                  <c:v>10404.834000000001</c:v>
                </c:pt>
                <c:pt idx="362">
                  <c:v>10304.514999999999</c:v>
                </c:pt>
                <c:pt idx="363">
                  <c:v>10238.424999999999</c:v>
                </c:pt>
                <c:pt idx="364">
                  <c:v>10192.056</c:v>
                </c:pt>
                <c:pt idx="365">
                  <c:v>10158.053</c:v>
                </c:pt>
                <c:pt idx="366">
                  <c:v>10132.359</c:v>
                </c:pt>
                <c:pt idx="367">
                  <c:v>10112.501</c:v>
                </c:pt>
                <c:pt idx="368">
                  <c:v>10096.869000000001</c:v>
                </c:pt>
                <c:pt idx="369">
                  <c:v>10084.370999999999</c:v>
                </c:pt>
                <c:pt idx="370">
                  <c:v>10074.244000000001</c:v>
                </c:pt>
                <c:pt idx="371">
                  <c:v>10065.947</c:v>
                </c:pt>
                <c:pt idx="372">
                  <c:v>10059.084999999999</c:v>
                </c:pt>
                <c:pt idx="373">
                  <c:v>10053.369000000001</c:v>
                </c:pt>
                <c:pt idx="374">
                  <c:v>10048.581</c:v>
                </c:pt>
                <c:pt idx="375">
                  <c:v>10044.558999999999</c:v>
                </c:pt>
                <c:pt idx="376">
                  <c:v>10041.179</c:v>
                </c:pt>
                <c:pt idx="377">
                  <c:v>10038.348</c:v>
                </c:pt>
                <c:pt idx="378">
                  <c:v>10035.995999999999</c:v>
                </c:pt>
                <c:pt idx="379">
                  <c:v>10035.302</c:v>
                </c:pt>
                <c:pt idx="380">
                  <c:v>10033.816000000001</c:v>
                </c:pt>
                <c:pt idx="381">
                  <c:v>10032.715</c:v>
                </c:pt>
                <c:pt idx="382">
                  <c:v>10032.003000000001</c:v>
                </c:pt>
                <c:pt idx="383">
                  <c:v>10031.704</c:v>
                </c:pt>
                <c:pt idx="384">
                  <c:v>10031.867</c:v>
                </c:pt>
                <c:pt idx="385">
                  <c:v>10032.576999999999</c:v>
                </c:pt>
                <c:pt idx="386">
                  <c:v>10033.969999999999</c:v>
                </c:pt>
                <c:pt idx="387">
                  <c:v>10036.268</c:v>
                </c:pt>
                <c:pt idx="388">
                  <c:v>10039.843000000001</c:v>
                </c:pt>
                <c:pt idx="389">
                  <c:v>10045.373</c:v>
                </c:pt>
                <c:pt idx="390">
                  <c:v>10054.200999999999</c:v>
                </c:pt>
                <c:pt idx="391">
                  <c:v>10068.985000000001</c:v>
                </c:pt>
                <c:pt idx="392">
                  <c:v>10094.406999999999</c:v>
                </c:pt>
                <c:pt idx="393">
                  <c:v>10137.041999999999</c:v>
                </c:pt>
                <c:pt idx="394">
                  <c:v>10202.415000000001</c:v>
                </c:pt>
                <c:pt idx="395">
                  <c:v>10282.852999999999</c:v>
                </c:pt>
                <c:pt idx="396">
                  <c:v>10331.183999999999</c:v>
                </c:pt>
                <c:pt idx="397">
                  <c:v>10295.915999999999</c:v>
                </c:pt>
                <c:pt idx="398">
                  <c:v>10216.008</c:v>
                </c:pt>
                <c:pt idx="399">
                  <c:v>10145.885</c:v>
                </c:pt>
                <c:pt idx="400">
                  <c:v>10098.402</c:v>
                </c:pt>
                <c:pt idx="401">
                  <c:v>10069.296</c:v>
                </c:pt>
                <c:pt idx="402">
                  <c:v>10051.94</c:v>
                </c:pt>
                <c:pt idx="403">
                  <c:v>10041.254000000001</c:v>
                </c:pt>
                <c:pt idx="404">
                  <c:v>10034.227999999999</c:v>
                </c:pt>
                <c:pt idx="405">
                  <c:v>10029.308999999999</c:v>
                </c:pt>
                <c:pt idx="406">
                  <c:v>10025.709999999999</c:v>
                </c:pt>
                <c:pt idx="407">
                  <c:v>10023.003000000001</c:v>
                </c:pt>
                <c:pt idx="408">
                  <c:v>10020.93</c:v>
                </c:pt>
                <c:pt idx="409">
                  <c:v>10019.33</c:v>
                </c:pt>
                <c:pt idx="410">
                  <c:v>10018.103999999999</c:v>
                </c:pt>
                <c:pt idx="411">
                  <c:v>10017.196</c:v>
                </c:pt>
                <c:pt idx="412">
                  <c:v>10016.59</c:v>
                </c:pt>
                <c:pt idx="413">
                  <c:v>10016.293</c:v>
                </c:pt>
                <c:pt idx="414">
                  <c:v>10016.289000000001</c:v>
                </c:pt>
                <c:pt idx="415">
                  <c:v>10016.4</c:v>
                </c:pt>
                <c:pt idx="416">
                  <c:v>10016.213</c:v>
                </c:pt>
                <c:pt idx="417">
                  <c:v>10015.563</c:v>
                </c:pt>
                <c:pt idx="418">
                  <c:v>10014.9</c:v>
                </c:pt>
                <c:pt idx="419">
                  <c:v>10014.453</c:v>
                </c:pt>
                <c:pt idx="420">
                  <c:v>10014.319</c:v>
                </c:pt>
                <c:pt idx="421">
                  <c:v>10014.279</c:v>
                </c:pt>
                <c:pt idx="422">
                  <c:v>10014.378000000001</c:v>
                </c:pt>
                <c:pt idx="423">
                  <c:v>10014.59</c:v>
                </c:pt>
                <c:pt idx="424">
                  <c:v>10014.904</c:v>
                </c:pt>
                <c:pt idx="425">
                  <c:v>10015.319</c:v>
                </c:pt>
                <c:pt idx="426">
                  <c:v>10015.84</c:v>
                </c:pt>
                <c:pt idx="427">
                  <c:v>10016.476000000001</c:v>
                </c:pt>
                <c:pt idx="428">
                  <c:v>10014.126</c:v>
                </c:pt>
                <c:pt idx="429">
                  <c:v>10015.118</c:v>
                </c:pt>
                <c:pt idx="430">
                  <c:v>10016.273999999999</c:v>
                </c:pt>
                <c:pt idx="431">
                  <c:v>10017.623</c:v>
                </c:pt>
                <c:pt idx="432">
                  <c:v>10019.200999999999</c:v>
                </c:pt>
                <c:pt idx="433">
                  <c:v>10021.055</c:v>
                </c:pt>
                <c:pt idx="434">
                  <c:v>10023.248</c:v>
                </c:pt>
                <c:pt idx="435">
                  <c:v>10026.800999999999</c:v>
                </c:pt>
                <c:pt idx="436">
                  <c:v>10029.960999999999</c:v>
                </c:pt>
                <c:pt idx="437">
                  <c:v>10033.789000000001</c:v>
                </c:pt>
                <c:pt idx="438">
                  <c:v>10038.48</c:v>
                </c:pt>
                <c:pt idx="439">
                  <c:v>10044.306</c:v>
                </c:pt>
                <c:pt idx="440">
                  <c:v>10051.655000000001</c:v>
                </c:pt>
                <c:pt idx="441">
                  <c:v>10061.093999999999</c:v>
                </c:pt>
                <c:pt idx="442">
                  <c:v>10073.483</c:v>
                </c:pt>
                <c:pt idx="443">
                  <c:v>10090.206</c:v>
                </c:pt>
                <c:pt idx="444">
                  <c:v>10113.710999999999</c:v>
                </c:pt>
                <c:pt idx="445">
                  <c:v>10148.754000000001</c:v>
                </c:pt>
                <c:pt idx="446">
                  <c:v>10204.772000000001</c:v>
                </c:pt>
                <c:pt idx="447">
                  <c:v>10298.763999999999</c:v>
                </c:pt>
                <c:pt idx="448">
                  <c:v>10455.581</c:v>
                </c:pt>
                <c:pt idx="449">
                  <c:v>10698.907999999999</c:v>
                </c:pt>
                <c:pt idx="450">
                  <c:v>11012.026</c:v>
                </c:pt>
                <c:pt idx="451">
                  <c:v>11237.208000000001</c:v>
                </c:pt>
                <c:pt idx="452">
                  <c:v>11146.673999999999</c:v>
                </c:pt>
                <c:pt idx="453">
                  <c:v>10844.044</c:v>
                </c:pt>
                <c:pt idx="454">
                  <c:v>10560.704</c:v>
                </c:pt>
                <c:pt idx="455">
                  <c:v>10365.866</c:v>
                </c:pt>
                <c:pt idx="456">
                  <c:v>10246.485000000001</c:v>
                </c:pt>
                <c:pt idx="457">
                  <c:v>10176.15</c:v>
                </c:pt>
                <c:pt idx="458">
                  <c:v>10133.886</c:v>
                </c:pt>
                <c:pt idx="459">
                  <c:v>10107.056</c:v>
                </c:pt>
                <c:pt idx="460">
                  <c:v>10089.146000000001</c:v>
                </c:pt>
                <c:pt idx="461">
                  <c:v>10076.966</c:v>
                </c:pt>
                <c:pt idx="462">
                  <c:v>10068.931</c:v>
                </c:pt>
                <c:pt idx="463">
                  <c:v>10064.329</c:v>
                </c:pt>
                <c:pt idx="464">
                  <c:v>10063.156999999999</c:v>
                </c:pt>
                <c:pt idx="465">
                  <c:v>10066.298000000001</c:v>
                </c:pt>
                <c:pt idx="466">
                  <c:v>10075.873</c:v>
                </c:pt>
                <c:pt idx="467">
                  <c:v>10095.343000000001</c:v>
                </c:pt>
                <c:pt idx="468">
                  <c:v>10128.021000000001</c:v>
                </c:pt>
                <c:pt idx="469">
                  <c:v>10171.716</c:v>
                </c:pt>
                <c:pt idx="470">
                  <c:v>10206.210999999999</c:v>
                </c:pt>
                <c:pt idx="471">
                  <c:v>10197.549000000001</c:v>
                </c:pt>
                <c:pt idx="472">
                  <c:v>10153.361999999999</c:v>
                </c:pt>
                <c:pt idx="473">
                  <c:v>10108.431</c:v>
                </c:pt>
                <c:pt idx="474">
                  <c:v>10076.473</c:v>
                </c:pt>
                <c:pt idx="475">
                  <c:v>10056.531999999999</c:v>
                </c:pt>
                <c:pt idx="476">
                  <c:v>10044.688</c:v>
                </c:pt>
                <c:pt idx="477">
                  <c:v>10037.624</c:v>
                </c:pt>
                <c:pt idx="478">
                  <c:v>10033.278</c:v>
                </c:pt>
                <c:pt idx="479">
                  <c:v>10030.574000000001</c:v>
                </c:pt>
                <c:pt idx="480">
                  <c:v>10029.002</c:v>
                </c:pt>
                <c:pt idx="481">
                  <c:v>10028.344999999999</c:v>
                </c:pt>
                <c:pt idx="482">
                  <c:v>10028.563</c:v>
                </c:pt>
                <c:pt idx="483">
                  <c:v>10029.796</c:v>
                </c:pt>
                <c:pt idx="484">
                  <c:v>10032.43</c:v>
                </c:pt>
                <c:pt idx="485">
                  <c:v>10037.172</c:v>
                </c:pt>
                <c:pt idx="486">
                  <c:v>10045.028</c:v>
                </c:pt>
                <c:pt idx="487">
                  <c:v>10056.893</c:v>
                </c:pt>
                <c:pt idx="488">
                  <c:v>10071.741</c:v>
                </c:pt>
                <c:pt idx="489">
                  <c:v>10084.978999999999</c:v>
                </c:pt>
                <c:pt idx="490">
                  <c:v>10096.575999999999</c:v>
                </c:pt>
                <c:pt idx="491">
                  <c:v>10111.873</c:v>
                </c:pt>
                <c:pt idx="492">
                  <c:v>10123.766</c:v>
                </c:pt>
                <c:pt idx="493">
                  <c:v>10116.073</c:v>
                </c:pt>
                <c:pt idx="494">
                  <c:v>10094.853999999999</c:v>
                </c:pt>
                <c:pt idx="495">
                  <c:v>10076.306</c:v>
                </c:pt>
                <c:pt idx="496">
                  <c:v>10065.423000000001</c:v>
                </c:pt>
                <c:pt idx="497">
                  <c:v>10061.395</c:v>
                </c:pt>
                <c:pt idx="498">
                  <c:v>10062.625</c:v>
                </c:pt>
                <c:pt idx="499">
                  <c:v>10068.151</c:v>
                </c:pt>
                <c:pt idx="500">
                  <c:v>10077.987999999999</c:v>
                </c:pt>
                <c:pt idx="501">
                  <c:v>10093.31</c:v>
                </c:pt>
                <c:pt idx="502">
                  <c:v>10117.056</c:v>
                </c:pt>
                <c:pt idx="503">
                  <c:v>10155.465</c:v>
                </c:pt>
                <c:pt idx="504">
                  <c:v>10220.338</c:v>
                </c:pt>
                <c:pt idx="505">
                  <c:v>10330.097</c:v>
                </c:pt>
                <c:pt idx="506">
                  <c:v>10505.199000000001</c:v>
                </c:pt>
                <c:pt idx="507">
                  <c:v>10745.678</c:v>
                </c:pt>
                <c:pt idx="508">
                  <c:v>10960.644</c:v>
                </c:pt>
                <c:pt idx="509">
                  <c:v>10954.548000000001</c:v>
                </c:pt>
                <c:pt idx="510">
                  <c:v>10734.264999999999</c:v>
                </c:pt>
                <c:pt idx="511">
                  <c:v>10495.39</c:v>
                </c:pt>
                <c:pt idx="512">
                  <c:v>10323.027</c:v>
                </c:pt>
                <c:pt idx="513">
                  <c:v>10215.266</c:v>
                </c:pt>
                <c:pt idx="514">
                  <c:v>10151.489</c:v>
                </c:pt>
                <c:pt idx="515">
                  <c:v>10113.530000000001</c:v>
                </c:pt>
                <c:pt idx="516">
                  <c:v>10089.897000000001</c:v>
                </c:pt>
                <c:pt idx="517">
                  <c:v>10074.618</c:v>
                </c:pt>
                <c:pt idx="518">
                  <c:v>10065.036</c:v>
                </c:pt>
                <c:pt idx="519">
                  <c:v>10060.296</c:v>
                </c:pt>
                <c:pt idx="520">
                  <c:v>10060.531999999999</c:v>
                </c:pt>
                <c:pt idx="521">
                  <c:v>10066.02</c:v>
                </c:pt>
                <c:pt idx="522">
                  <c:v>10074.958000000001</c:v>
                </c:pt>
                <c:pt idx="523">
                  <c:v>10079.1</c:v>
                </c:pt>
                <c:pt idx="524">
                  <c:v>10070.102000000001</c:v>
                </c:pt>
                <c:pt idx="525">
                  <c:v>10053.491</c:v>
                </c:pt>
                <c:pt idx="526">
                  <c:v>10040.315000000001</c:v>
                </c:pt>
                <c:pt idx="527">
                  <c:v>10031.234</c:v>
                </c:pt>
                <c:pt idx="528">
                  <c:v>10025.431</c:v>
                </c:pt>
                <c:pt idx="529">
                  <c:v>10021.781999999999</c:v>
                </c:pt>
                <c:pt idx="530">
                  <c:v>10019.508</c:v>
                </c:pt>
                <c:pt idx="531">
                  <c:v>10019.218000000001</c:v>
                </c:pt>
                <c:pt idx="532">
                  <c:v>10018.428</c:v>
                </c:pt>
                <c:pt idx="533">
                  <c:v>10018.249</c:v>
                </c:pt>
                <c:pt idx="534">
                  <c:v>10018.795</c:v>
                </c:pt>
                <c:pt idx="535">
                  <c:v>10020.405000000001</c:v>
                </c:pt>
                <c:pt idx="536">
                  <c:v>10023.788</c:v>
                </c:pt>
                <c:pt idx="537">
                  <c:v>10030.111000000001</c:v>
                </c:pt>
                <c:pt idx="538">
                  <c:v>10040.762000000001</c:v>
                </c:pt>
                <c:pt idx="539">
                  <c:v>10056.091</c:v>
                </c:pt>
                <c:pt idx="540">
                  <c:v>10071.121999999999</c:v>
                </c:pt>
                <c:pt idx="541">
                  <c:v>10072.791999999999</c:v>
                </c:pt>
                <c:pt idx="542">
                  <c:v>10058.736999999999</c:v>
                </c:pt>
                <c:pt idx="543">
                  <c:v>10041.924000000001</c:v>
                </c:pt>
                <c:pt idx="544">
                  <c:v>10029.415000000001</c:v>
                </c:pt>
                <c:pt idx="545">
                  <c:v>10021.293</c:v>
                </c:pt>
                <c:pt idx="546">
                  <c:v>10016.469999999999</c:v>
                </c:pt>
                <c:pt idx="547">
                  <c:v>10013.567999999999</c:v>
                </c:pt>
                <c:pt idx="548">
                  <c:v>10011.678</c:v>
                </c:pt>
                <c:pt idx="549">
                  <c:v>10010.376</c:v>
                </c:pt>
                <c:pt idx="550">
                  <c:v>10009.427</c:v>
                </c:pt>
                <c:pt idx="551">
                  <c:v>10008.713</c:v>
                </c:pt>
                <c:pt idx="552">
                  <c:v>10008.165999999999</c:v>
                </c:pt>
                <c:pt idx="553">
                  <c:v>10007.741</c:v>
                </c:pt>
                <c:pt idx="554">
                  <c:v>10007.407999999999</c:v>
                </c:pt>
                <c:pt idx="555">
                  <c:v>10007.148999999999</c:v>
                </c:pt>
                <c:pt idx="556">
                  <c:v>10006.948</c:v>
                </c:pt>
                <c:pt idx="557">
                  <c:v>10006.796</c:v>
                </c:pt>
                <c:pt idx="558">
                  <c:v>10006.686</c:v>
                </c:pt>
                <c:pt idx="559">
                  <c:v>10006.611000000001</c:v>
                </c:pt>
                <c:pt idx="560">
                  <c:v>10006.569</c:v>
                </c:pt>
                <c:pt idx="561">
                  <c:v>10006.556</c:v>
                </c:pt>
                <c:pt idx="562">
                  <c:v>10006.565000000001</c:v>
                </c:pt>
                <c:pt idx="563">
                  <c:v>10006.58</c:v>
                </c:pt>
                <c:pt idx="564">
                  <c:v>10006.647999999999</c:v>
                </c:pt>
                <c:pt idx="565">
                  <c:v>10006.74</c:v>
                </c:pt>
                <c:pt idx="566">
                  <c:v>10006.790999999999</c:v>
                </c:pt>
                <c:pt idx="567">
                  <c:v>10006.938</c:v>
                </c:pt>
                <c:pt idx="568">
                  <c:v>10007.112999999999</c:v>
                </c:pt>
                <c:pt idx="569">
                  <c:v>10007.316000000001</c:v>
                </c:pt>
                <c:pt idx="570">
                  <c:v>10007.550999999999</c:v>
                </c:pt>
                <c:pt idx="571">
                  <c:v>10007.817999999999</c:v>
                </c:pt>
                <c:pt idx="572">
                  <c:v>10008.121999999999</c:v>
                </c:pt>
                <c:pt idx="573">
                  <c:v>10008.466</c:v>
                </c:pt>
                <c:pt idx="574">
                  <c:v>10008.852999999999</c:v>
                </c:pt>
                <c:pt idx="575">
                  <c:v>10009.290000000001</c:v>
                </c:pt>
                <c:pt idx="576">
                  <c:v>10009.782999999999</c:v>
                </c:pt>
                <c:pt idx="577">
                  <c:v>10010.351000000001</c:v>
                </c:pt>
                <c:pt idx="578">
                  <c:v>10010.977999999999</c:v>
                </c:pt>
                <c:pt idx="579">
                  <c:v>10011.687</c:v>
                </c:pt>
                <c:pt idx="580">
                  <c:v>10012.491</c:v>
                </c:pt>
                <c:pt idx="581">
                  <c:v>10013.406999999999</c:v>
                </c:pt>
                <c:pt idx="582">
                  <c:v>10014.451999999999</c:v>
                </c:pt>
                <c:pt idx="583">
                  <c:v>10014.734</c:v>
                </c:pt>
                <c:pt idx="584">
                  <c:v>10016.141</c:v>
                </c:pt>
                <c:pt idx="585">
                  <c:v>10017.766</c:v>
                </c:pt>
                <c:pt idx="586">
                  <c:v>10019.659</c:v>
                </c:pt>
                <c:pt idx="587">
                  <c:v>10021.879000000001</c:v>
                </c:pt>
                <c:pt idx="588">
                  <c:v>10024.505999999999</c:v>
                </c:pt>
                <c:pt idx="589">
                  <c:v>10027.644</c:v>
                </c:pt>
                <c:pt idx="590">
                  <c:v>10031.445</c:v>
                </c:pt>
                <c:pt idx="591">
                  <c:v>10036.205</c:v>
                </c:pt>
                <c:pt idx="592">
                  <c:v>10041.946</c:v>
                </c:pt>
                <c:pt idx="593">
                  <c:v>10049.174000000001</c:v>
                </c:pt>
                <c:pt idx="594">
                  <c:v>10058.456</c:v>
                </c:pt>
                <c:pt idx="595">
                  <c:v>10070.624</c:v>
                </c:pt>
                <c:pt idx="596">
                  <c:v>10087.028</c:v>
                </c:pt>
                <c:pt idx="597">
                  <c:v>10110.194</c:v>
                </c:pt>
                <c:pt idx="598">
                  <c:v>10144.558999999999</c:v>
                </c:pt>
                <c:pt idx="599">
                  <c:v>10198.531000000001</c:v>
                </c:pt>
                <c:pt idx="600">
                  <c:v>10286.716</c:v>
                </c:pt>
                <c:pt idx="601">
                  <c:v>10429.313</c:v>
                </c:pt>
                <c:pt idx="602">
                  <c:v>10643.802</c:v>
                </c:pt>
                <c:pt idx="603">
                  <c:v>10930.433000000001</c:v>
                </c:pt>
                <c:pt idx="604">
                  <c:v>11204.772999999999</c:v>
                </c:pt>
                <c:pt idx="605">
                  <c:v>11231.611000000001</c:v>
                </c:pt>
                <c:pt idx="606">
                  <c:v>10969.12</c:v>
                </c:pt>
                <c:pt idx="607">
                  <c:v>10658.793</c:v>
                </c:pt>
                <c:pt idx="608">
                  <c:v>10428.584000000001</c:v>
                </c:pt>
                <c:pt idx="609">
                  <c:v>10282.923999999999</c:v>
                </c:pt>
                <c:pt idx="610">
                  <c:v>10196.268</c:v>
                </c:pt>
                <c:pt idx="611">
                  <c:v>10144.679</c:v>
                </c:pt>
                <c:pt idx="612">
                  <c:v>10112.536</c:v>
                </c:pt>
                <c:pt idx="613">
                  <c:v>10091.495999999999</c:v>
                </c:pt>
                <c:pt idx="614">
                  <c:v>10077.58</c:v>
                </c:pt>
                <c:pt idx="615">
                  <c:v>10068.924000000001</c:v>
                </c:pt>
                <c:pt idx="616">
                  <c:v>10064.727000000001</c:v>
                </c:pt>
                <c:pt idx="617">
                  <c:v>10063.681</c:v>
                </c:pt>
                <c:pt idx="618">
                  <c:v>10064.030000000001</c:v>
                </c:pt>
                <c:pt idx="619">
                  <c:v>10066.065000000001</c:v>
                </c:pt>
                <c:pt idx="620">
                  <c:v>10068.843000000001</c:v>
                </c:pt>
                <c:pt idx="621">
                  <c:v>10065.754000000001</c:v>
                </c:pt>
                <c:pt idx="622">
                  <c:v>10055.138999999999</c:v>
                </c:pt>
                <c:pt idx="623">
                  <c:v>10043.252</c:v>
                </c:pt>
                <c:pt idx="624">
                  <c:v>10033.700999999999</c:v>
                </c:pt>
                <c:pt idx="625">
                  <c:v>10027.013000000001</c:v>
                </c:pt>
                <c:pt idx="626">
                  <c:v>10022.547</c:v>
                </c:pt>
                <c:pt idx="627">
                  <c:v>10019.525</c:v>
                </c:pt>
                <c:pt idx="628">
                  <c:v>10017.39</c:v>
                </c:pt>
                <c:pt idx="629">
                  <c:v>10015.82</c:v>
                </c:pt>
                <c:pt idx="630">
                  <c:v>10014.648999999999</c:v>
                </c:pt>
                <c:pt idx="631">
                  <c:v>10013.803</c:v>
                </c:pt>
                <c:pt idx="632">
                  <c:v>10013.268</c:v>
                </c:pt>
                <c:pt idx="633">
                  <c:v>10013.101000000001</c:v>
                </c:pt>
                <c:pt idx="634">
                  <c:v>10013.483</c:v>
                </c:pt>
                <c:pt idx="635">
                  <c:v>10014.636</c:v>
                </c:pt>
                <c:pt idx="636">
                  <c:v>10016.933999999999</c:v>
                </c:pt>
                <c:pt idx="637">
                  <c:v>10020.508</c:v>
                </c:pt>
                <c:pt idx="638">
                  <c:v>10024.253000000001</c:v>
                </c:pt>
                <c:pt idx="639">
                  <c:v>10024.918</c:v>
                </c:pt>
                <c:pt idx="640">
                  <c:v>10021.491</c:v>
                </c:pt>
                <c:pt idx="641">
                  <c:v>10017.217000000001</c:v>
                </c:pt>
                <c:pt idx="642">
                  <c:v>10014.081</c:v>
                </c:pt>
                <c:pt idx="643">
                  <c:v>10012.281000000001</c:v>
                </c:pt>
                <c:pt idx="644">
                  <c:v>10011.589</c:v>
                </c:pt>
                <c:pt idx="645">
                  <c:v>10011.859</c:v>
                </c:pt>
                <c:pt idx="646">
                  <c:v>10013.138999999999</c:v>
                </c:pt>
                <c:pt idx="647">
                  <c:v>10015.540999999999</c:v>
                </c:pt>
                <c:pt idx="648">
                  <c:v>10018.746999999999</c:v>
                </c:pt>
                <c:pt idx="649">
                  <c:v>10020.915000000001</c:v>
                </c:pt>
                <c:pt idx="650">
                  <c:v>10019.853999999999</c:v>
                </c:pt>
                <c:pt idx="651">
                  <c:v>10017.034</c:v>
                </c:pt>
                <c:pt idx="652">
                  <c:v>10014.949000000001</c:v>
                </c:pt>
                <c:pt idx="653">
                  <c:v>10013.842000000001</c:v>
                </c:pt>
                <c:pt idx="654">
                  <c:v>10013.815000000001</c:v>
                </c:pt>
                <c:pt idx="655">
                  <c:v>10014.726000000001</c:v>
                </c:pt>
                <c:pt idx="656">
                  <c:v>10016.599</c:v>
                </c:pt>
                <c:pt idx="657">
                  <c:v>10019.741</c:v>
                </c:pt>
                <c:pt idx="658">
                  <c:v>10024.927</c:v>
                </c:pt>
                <c:pt idx="659">
                  <c:v>10033.714</c:v>
                </c:pt>
                <c:pt idx="660">
                  <c:v>10048.407999999999</c:v>
                </c:pt>
                <c:pt idx="661">
                  <c:v>10071.718999999999</c:v>
                </c:pt>
                <c:pt idx="662">
                  <c:v>10103.838</c:v>
                </c:pt>
                <c:pt idx="663">
                  <c:v>10136.784</c:v>
                </c:pt>
                <c:pt idx="664">
                  <c:v>10148.573</c:v>
                </c:pt>
                <c:pt idx="665">
                  <c:v>10126.569</c:v>
                </c:pt>
                <c:pt idx="666">
                  <c:v>10093.766</c:v>
                </c:pt>
                <c:pt idx="667">
                  <c:v>10067.812</c:v>
                </c:pt>
                <c:pt idx="668">
                  <c:v>10048.902</c:v>
                </c:pt>
                <c:pt idx="669">
                  <c:v>10034.892</c:v>
                </c:pt>
                <c:pt idx="670">
                  <c:v>10025.315000000001</c:v>
                </c:pt>
                <c:pt idx="671">
                  <c:v>10019.083000000001</c:v>
                </c:pt>
                <c:pt idx="672">
                  <c:v>10015.005999999999</c:v>
                </c:pt>
                <c:pt idx="673">
                  <c:v>10012.257</c:v>
                </c:pt>
                <c:pt idx="674">
                  <c:v>10010.323</c:v>
                </c:pt>
                <c:pt idx="675">
                  <c:v>10008.853999999999</c:v>
                </c:pt>
                <c:pt idx="676">
                  <c:v>10007.778</c:v>
                </c:pt>
                <c:pt idx="677">
                  <c:v>10006.951999999999</c:v>
                </c:pt>
                <c:pt idx="678">
                  <c:v>10006.288</c:v>
                </c:pt>
                <c:pt idx="679">
                  <c:v>10004.601000000001</c:v>
                </c:pt>
                <c:pt idx="680">
                  <c:v>10004.198</c:v>
                </c:pt>
                <c:pt idx="681">
                  <c:v>10003.871999999999</c:v>
                </c:pt>
                <c:pt idx="682">
                  <c:v>10003.609</c:v>
                </c:pt>
                <c:pt idx="683">
                  <c:v>10003.397999999999</c:v>
                </c:pt>
                <c:pt idx="684">
                  <c:v>10003.227999999999</c:v>
                </c:pt>
                <c:pt idx="685">
                  <c:v>10003.094999999999</c:v>
                </c:pt>
                <c:pt idx="686">
                  <c:v>10002.994000000001</c:v>
                </c:pt>
                <c:pt idx="687">
                  <c:v>10002.922</c:v>
                </c:pt>
                <c:pt idx="688">
                  <c:v>10002.875</c:v>
                </c:pt>
                <c:pt idx="689">
                  <c:v>10002.853999999999</c:v>
                </c:pt>
                <c:pt idx="690">
                  <c:v>10002.858</c:v>
                </c:pt>
                <c:pt idx="691">
                  <c:v>10002.877</c:v>
                </c:pt>
                <c:pt idx="692">
                  <c:v>10002.932000000001</c:v>
                </c:pt>
                <c:pt idx="693">
                  <c:v>10003.018</c:v>
                </c:pt>
                <c:pt idx="694">
                  <c:v>10003.137000000001</c:v>
                </c:pt>
                <c:pt idx="695">
                  <c:v>10003.262000000001</c:v>
                </c:pt>
                <c:pt idx="696">
                  <c:v>10003.468000000001</c:v>
                </c:pt>
                <c:pt idx="697">
                  <c:v>10003.74</c:v>
                </c:pt>
                <c:pt idx="698">
                  <c:v>10004.096</c:v>
                </c:pt>
                <c:pt idx="699">
                  <c:v>10004.567999999999</c:v>
                </c:pt>
                <c:pt idx="700">
                  <c:v>10005.213</c:v>
                </c:pt>
                <c:pt idx="701">
                  <c:v>10006.138999999999</c:v>
                </c:pt>
                <c:pt idx="702">
                  <c:v>10007.666999999999</c:v>
                </c:pt>
                <c:pt idx="703">
                  <c:v>10009.972</c:v>
                </c:pt>
                <c:pt idx="704">
                  <c:v>10013.746999999999</c:v>
                </c:pt>
                <c:pt idx="705">
                  <c:v>10019.602999999999</c:v>
                </c:pt>
                <c:pt idx="706">
                  <c:v>10027.378000000001</c:v>
                </c:pt>
                <c:pt idx="707">
                  <c:v>10033.909</c:v>
                </c:pt>
                <c:pt idx="708">
                  <c:v>10033.392</c:v>
                </c:pt>
                <c:pt idx="709">
                  <c:v>10026.837</c:v>
                </c:pt>
                <c:pt idx="710">
                  <c:v>10020.165999999999</c:v>
                </c:pt>
                <c:pt idx="711">
                  <c:v>10015.707</c:v>
                </c:pt>
                <c:pt idx="712">
                  <c:v>10013.34</c:v>
                </c:pt>
                <c:pt idx="713">
                  <c:v>10012.459000000001</c:v>
                </c:pt>
                <c:pt idx="714">
                  <c:v>10012.619000000001</c:v>
                </c:pt>
                <c:pt idx="715">
                  <c:v>10013.569</c:v>
                </c:pt>
                <c:pt idx="716">
                  <c:v>10015.295</c:v>
                </c:pt>
                <c:pt idx="717">
                  <c:v>10017.986000000001</c:v>
                </c:pt>
                <c:pt idx="718">
                  <c:v>10022.192999999999</c:v>
                </c:pt>
                <c:pt idx="719">
                  <c:v>10028.481</c:v>
                </c:pt>
                <c:pt idx="720">
                  <c:v>10038.415000000001</c:v>
                </c:pt>
                <c:pt idx="721">
                  <c:v>10054.18</c:v>
                </c:pt>
                <c:pt idx="722">
                  <c:v>10078.449000000001</c:v>
                </c:pt>
                <c:pt idx="723">
                  <c:v>10114.812</c:v>
                </c:pt>
                <c:pt idx="724">
                  <c:v>10163.561</c:v>
                </c:pt>
                <c:pt idx="725">
                  <c:v>10204.539000000001</c:v>
                </c:pt>
                <c:pt idx="726">
                  <c:v>10198.591</c:v>
                </c:pt>
                <c:pt idx="727">
                  <c:v>10153.151</c:v>
                </c:pt>
                <c:pt idx="728">
                  <c:v>10108.121999999999</c:v>
                </c:pt>
                <c:pt idx="729">
                  <c:v>10079.272999999999</c:v>
                </c:pt>
                <c:pt idx="730">
                  <c:v>10066.458000000001</c:v>
                </c:pt>
                <c:pt idx="731">
                  <c:v>10065.558999999999</c:v>
                </c:pt>
                <c:pt idx="732">
                  <c:v>10068.999</c:v>
                </c:pt>
                <c:pt idx="733">
                  <c:v>10064.922</c:v>
                </c:pt>
                <c:pt idx="734">
                  <c:v>10051.23</c:v>
                </c:pt>
                <c:pt idx="735">
                  <c:v>10036.918</c:v>
                </c:pt>
                <c:pt idx="736">
                  <c:v>10026.370999999999</c:v>
                </c:pt>
                <c:pt idx="737">
                  <c:v>10019.379999999999</c:v>
                </c:pt>
                <c:pt idx="738">
                  <c:v>10015.075000000001</c:v>
                </c:pt>
                <c:pt idx="739">
                  <c:v>10012.33</c:v>
                </c:pt>
                <c:pt idx="740">
                  <c:v>10010.499</c:v>
                </c:pt>
                <c:pt idx="741">
                  <c:v>10009.227999999999</c:v>
                </c:pt>
                <c:pt idx="742">
                  <c:v>10008.576999999999</c:v>
                </c:pt>
                <c:pt idx="743">
                  <c:v>10008.004999999999</c:v>
                </c:pt>
                <c:pt idx="744">
                  <c:v>10007.719999999999</c:v>
                </c:pt>
                <c:pt idx="745">
                  <c:v>10007.77</c:v>
                </c:pt>
                <c:pt idx="746">
                  <c:v>10008.295</c:v>
                </c:pt>
                <c:pt idx="747">
                  <c:v>10009.531000000001</c:v>
                </c:pt>
                <c:pt idx="748">
                  <c:v>10011.739</c:v>
                </c:pt>
                <c:pt idx="749">
                  <c:v>10014.870000000001</c:v>
                </c:pt>
                <c:pt idx="750">
                  <c:v>10017.575999999999</c:v>
                </c:pt>
                <c:pt idx="751">
                  <c:v>10017.163</c:v>
                </c:pt>
                <c:pt idx="752">
                  <c:v>10014.009</c:v>
                </c:pt>
                <c:pt idx="753">
                  <c:v>10010.813</c:v>
                </c:pt>
                <c:pt idx="754">
                  <c:v>10008.538</c:v>
                </c:pt>
                <c:pt idx="755">
                  <c:v>10007.168</c:v>
                </c:pt>
                <c:pt idx="756">
                  <c:v>10006.421</c:v>
                </c:pt>
                <c:pt idx="757">
                  <c:v>10006.058000000001</c:v>
                </c:pt>
                <c:pt idx="758">
                  <c:v>10005.933000000001</c:v>
                </c:pt>
                <c:pt idx="759">
                  <c:v>10005.972</c:v>
                </c:pt>
                <c:pt idx="760">
                  <c:v>10006.147999999999</c:v>
                </c:pt>
                <c:pt idx="761">
                  <c:v>10006.531000000001</c:v>
                </c:pt>
                <c:pt idx="762">
                  <c:v>10007.002</c:v>
                </c:pt>
                <c:pt idx="763">
                  <c:v>10007.638000000001</c:v>
                </c:pt>
                <c:pt idx="764">
                  <c:v>10008.5</c:v>
                </c:pt>
                <c:pt idx="765">
                  <c:v>10009.674000000001</c:v>
                </c:pt>
                <c:pt idx="766">
                  <c:v>10011.316999999999</c:v>
                </c:pt>
                <c:pt idx="767">
                  <c:v>10013.624</c:v>
                </c:pt>
                <c:pt idx="768">
                  <c:v>10017.116</c:v>
                </c:pt>
                <c:pt idx="769">
                  <c:v>10022.761</c:v>
                </c:pt>
                <c:pt idx="770">
                  <c:v>10032.232</c:v>
                </c:pt>
                <c:pt idx="771">
                  <c:v>10047.813</c:v>
                </c:pt>
                <c:pt idx="772">
                  <c:v>10071.235000000001</c:v>
                </c:pt>
                <c:pt idx="773">
                  <c:v>10099.026</c:v>
                </c:pt>
                <c:pt idx="774">
                  <c:v>10113.719999999999</c:v>
                </c:pt>
                <c:pt idx="775">
                  <c:v>10099.620000000001</c:v>
                </c:pt>
                <c:pt idx="776">
                  <c:v>10072.493</c:v>
                </c:pt>
                <c:pt idx="777">
                  <c:v>10049.806</c:v>
                </c:pt>
                <c:pt idx="778">
                  <c:v>10035.040999999999</c:v>
                </c:pt>
                <c:pt idx="779">
                  <c:v>10026.5</c:v>
                </c:pt>
                <c:pt idx="780">
                  <c:v>10021.955</c:v>
                </c:pt>
                <c:pt idx="781">
                  <c:v>10019.806</c:v>
                </c:pt>
                <c:pt idx="782">
                  <c:v>10019.19</c:v>
                </c:pt>
                <c:pt idx="783">
                  <c:v>10019.85</c:v>
                </c:pt>
                <c:pt idx="784">
                  <c:v>10024.146000000001</c:v>
                </c:pt>
                <c:pt idx="785">
                  <c:v>10028.129000000001</c:v>
                </c:pt>
                <c:pt idx="786">
                  <c:v>10035.264999999999</c:v>
                </c:pt>
                <c:pt idx="787">
                  <c:v>10047.698</c:v>
                </c:pt>
                <c:pt idx="788">
                  <c:v>10068.178</c:v>
                </c:pt>
                <c:pt idx="789">
                  <c:v>10098.183000000001</c:v>
                </c:pt>
                <c:pt idx="790">
                  <c:v>10130.804</c:v>
                </c:pt>
                <c:pt idx="791">
                  <c:v>10142.483</c:v>
                </c:pt>
                <c:pt idx="792">
                  <c:v>10122.525</c:v>
                </c:pt>
                <c:pt idx="793">
                  <c:v>10095.186</c:v>
                </c:pt>
                <c:pt idx="794">
                  <c:v>10078.004999999999</c:v>
                </c:pt>
                <c:pt idx="795">
                  <c:v>10072.816999999999</c:v>
                </c:pt>
                <c:pt idx="796">
                  <c:v>10073.099</c:v>
                </c:pt>
                <c:pt idx="797">
                  <c:v>10067.441000000001</c:v>
                </c:pt>
                <c:pt idx="798">
                  <c:v>10054.379999999999</c:v>
                </c:pt>
                <c:pt idx="799">
                  <c:v>10041.75</c:v>
                </c:pt>
                <c:pt idx="800">
                  <c:v>10032.754999999999</c:v>
                </c:pt>
                <c:pt idx="801">
                  <c:v>10027.468000000001</c:v>
                </c:pt>
                <c:pt idx="802">
                  <c:v>10024.656999999999</c:v>
                </c:pt>
                <c:pt idx="803">
                  <c:v>10023.459999999999</c:v>
                </c:pt>
                <c:pt idx="804">
                  <c:v>10023.366</c:v>
                </c:pt>
                <c:pt idx="805">
                  <c:v>10024.156999999999</c:v>
                </c:pt>
                <c:pt idx="806">
                  <c:v>10025.825000000001</c:v>
                </c:pt>
                <c:pt idx="807">
                  <c:v>10028.477000000001</c:v>
                </c:pt>
                <c:pt idx="808">
                  <c:v>10032.572</c:v>
                </c:pt>
                <c:pt idx="809">
                  <c:v>10038.829</c:v>
                </c:pt>
                <c:pt idx="810">
                  <c:v>10048.852999999999</c:v>
                </c:pt>
                <c:pt idx="811">
                  <c:v>10065.558000000001</c:v>
                </c:pt>
                <c:pt idx="812">
                  <c:v>10093.673000000001</c:v>
                </c:pt>
                <c:pt idx="813">
                  <c:v>10138.575000000001</c:v>
                </c:pt>
                <c:pt idx="814">
                  <c:v>10200.94</c:v>
                </c:pt>
                <c:pt idx="815">
                  <c:v>10259.236999999999</c:v>
                </c:pt>
                <c:pt idx="816">
                  <c:v>10266.321</c:v>
                </c:pt>
                <c:pt idx="817">
                  <c:v>10212.495000000001</c:v>
                </c:pt>
                <c:pt idx="818">
                  <c:v>10151.958000000001</c:v>
                </c:pt>
                <c:pt idx="819">
                  <c:v>10109.120999999999</c:v>
                </c:pt>
                <c:pt idx="820">
                  <c:v>10084.744000000001</c:v>
                </c:pt>
                <c:pt idx="821">
                  <c:v>10078.254999999999</c:v>
                </c:pt>
                <c:pt idx="822">
                  <c:v>10078.236999999999</c:v>
                </c:pt>
                <c:pt idx="823">
                  <c:v>10084.911</c:v>
                </c:pt>
                <c:pt idx="824">
                  <c:v>10093.403</c:v>
                </c:pt>
                <c:pt idx="825">
                  <c:v>10099.616</c:v>
                </c:pt>
                <c:pt idx="826">
                  <c:v>10098.155000000001</c:v>
                </c:pt>
                <c:pt idx="827">
                  <c:v>10087.054</c:v>
                </c:pt>
                <c:pt idx="828">
                  <c:v>10075.214</c:v>
                </c:pt>
                <c:pt idx="829">
                  <c:v>10068.684999999999</c:v>
                </c:pt>
                <c:pt idx="830">
                  <c:v>10068.736999999999</c:v>
                </c:pt>
                <c:pt idx="831">
                  <c:v>10076.027</c:v>
                </c:pt>
                <c:pt idx="832">
                  <c:v>10091.126</c:v>
                </c:pt>
                <c:pt idx="833">
                  <c:v>10113.784</c:v>
                </c:pt>
                <c:pt idx="834">
                  <c:v>10136.303</c:v>
                </c:pt>
                <c:pt idx="835">
                  <c:v>10141.866</c:v>
                </c:pt>
                <c:pt idx="836">
                  <c:v>10130.772000000001</c:v>
                </c:pt>
                <c:pt idx="837">
                  <c:v>10120.523999999999</c:v>
                </c:pt>
                <c:pt idx="838">
                  <c:v>10116.531999999999</c:v>
                </c:pt>
                <c:pt idx="839">
                  <c:v>10111.851000000001</c:v>
                </c:pt>
                <c:pt idx="840">
                  <c:v>10103.558000000001</c:v>
                </c:pt>
                <c:pt idx="841">
                  <c:v>10097.253000000001</c:v>
                </c:pt>
                <c:pt idx="842">
                  <c:v>10095.968000000001</c:v>
                </c:pt>
                <c:pt idx="843">
                  <c:v>10099.812</c:v>
                </c:pt>
                <c:pt idx="844">
                  <c:v>10108.472</c:v>
                </c:pt>
                <c:pt idx="845">
                  <c:v>10121.833000000001</c:v>
                </c:pt>
                <c:pt idx="846">
                  <c:v>10140.124</c:v>
                </c:pt>
                <c:pt idx="847">
                  <c:v>10160.364</c:v>
                </c:pt>
                <c:pt idx="848">
                  <c:v>10184.289000000001</c:v>
                </c:pt>
                <c:pt idx="849">
                  <c:v>10217.44</c:v>
                </c:pt>
                <c:pt idx="850">
                  <c:v>10267.459999999999</c:v>
                </c:pt>
                <c:pt idx="851">
                  <c:v>10346.550999999999</c:v>
                </c:pt>
                <c:pt idx="852">
                  <c:v>10477.772000000001</c:v>
                </c:pt>
                <c:pt idx="853">
                  <c:v>10699.844999999999</c:v>
                </c:pt>
                <c:pt idx="854">
                  <c:v>11062.548000000001</c:v>
                </c:pt>
                <c:pt idx="855">
                  <c:v>11593.585999999999</c:v>
                </c:pt>
                <c:pt idx="856">
                  <c:v>12174.833999999999</c:v>
                </c:pt>
                <c:pt idx="857">
                  <c:v>12379.315999999999</c:v>
                </c:pt>
                <c:pt idx="858">
                  <c:v>11979.347</c:v>
                </c:pt>
                <c:pt idx="859">
                  <c:v>11391.804</c:v>
                </c:pt>
                <c:pt idx="860">
                  <c:v>10931.669</c:v>
                </c:pt>
                <c:pt idx="861">
                  <c:v>10637.129000000001</c:v>
                </c:pt>
                <c:pt idx="862">
                  <c:v>10460.455</c:v>
                </c:pt>
                <c:pt idx="863">
                  <c:v>10351.985000000001</c:v>
                </c:pt>
                <c:pt idx="864">
                  <c:v>10282.963</c:v>
                </c:pt>
                <c:pt idx="865">
                  <c:v>10238.620000000001</c:v>
                </c:pt>
                <c:pt idx="866">
                  <c:v>10210.253000000001</c:v>
                </c:pt>
                <c:pt idx="867">
                  <c:v>10192.892</c:v>
                </c:pt>
                <c:pt idx="868">
                  <c:v>10183.159</c:v>
                </c:pt>
                <c:pt idx="869">
                  <c:v>10176.523999999999</c:v>
                </c:pt>
                <c:pt idx="870">
                  <c:v>10171.118</c:v>
                </c:pt>
                <c:pt idx="871">
                  <c:v>10168.396000000001</c:v>
                </c:pt>
                <c:pt idx="872">
                  <c:v>10169.69</c:v>
                </c:pt>
                <c:pt idx="873">
                  <c:v>10175.125</c:v>
                </c:pt>
                <c:pt idx="874">
                  <c:v>10184.727000000001</c:v>
                </c:pt>
                <c:pt idx="875">
                  <c:v>10198.757</c:v>
                </c:pt>
                <c:pt idx="876">
                  <c:v>10217.915000000001</c:v>
                </c:pt>
                <c:pt idx="877">
                  <c:v>10243.472</c:v>
                </c:pt>
                <c:pt idx="878">
                  <c:v>10277.519</c:v>
                </c:pt>
                <c:pt idx="879">
                  <c:v>10323.358</c:v>
                </c:pt>
                <c:pt idx="880">
                  <c:v>10386.093999999999</c:v>
                </c:pt>
                <c:pt idx="881">
                  <c:v>10473.665000000001</c:v>
                </c:pt>
                <c:pt idx="882">
                  <c:v>10601.41</c:v>
                </c:pt>
                <c:pt idx="883">
                  <c:v>10784.286</c:v>
                </c:pt>
                <c:pt idx="884">
                  <c:v>11071.054</c:v>
                </c:pt>
                <c:pt idx="885">
                  <c:v>11541.232</c:v>
                </c:pt>
                <c:pt idx="886">
                  <c:v>12270.618</c:v>
                </c:pt>
                <c:pt idx="887">
                  <c:v>13217.834999999999</c:v>
                </c:pt>
                <c:pt idx="888">
                  <c:v>13946.519</c:v>
                </c:pt>
                <c:pt idx="889">
                  <c:v>13844.918</c:v>
                </c:pt>
                <c:pt idx="890">
                  <c:v>13259.6</c:v>
                </c:pt>
                <c:pt idx="891">
                  <c:v>12917.453</c:v>
                </c:pt>
                <c:pt idx="892">
                  <c:v>13091.796</c:v>
                </c:pt>
                <c:pt idx="893">
                  <c:v>13735.999</c:v>
                </c:pt>
                <c:pt idx="894">
                  <c:v>14382.75</c:v>
                </c:pt>
                <c:pt idx="895">
                  <c:v>14188.99</c:v>
                </c:pt>
                <c:pt idx="896">
                  <c:v>13204.695</c:v>
                </c:pt>
                <c:pt idx="897">
                  <c:v>12196.708000000001</c:v>
                </c:pt>
                <c:pt idx="898">
                  <c:v>11477.099</c:v>
                </c:pt>
                <c:pt idx="899">
                  <c:v>11027.313</c:v>
                </c:pt>
                <c:pt idx="900">
                  <c:v>10762.496999999999</c:v>
                </c:pt>
                <c:pt idx="901">
                  <c:v>10611.064</c:v>
                </c:pt>
                <c:pt idx="902">
                  <c:v>10528.983</c:v>
                </c:pt>
                <c:pt idx="903">
                  <c:v>10489.995999999999</c:v>
                </c:pt>
                <c:pt idx="904">
                  <c:v>10464.397000000001</c:v>
                </c:pt>
                <c:pt idx="905">
                  <c:v>10416.317999999999</c:v>
                </c:pt>
                <c:pt idx="906">
                  <c:v>10349.763000000001</c:v>
                </c:pt>
                <c:pt idx="907">
                  <c:v>10291.540000000001</c:v>
                </c:pt>
                <c:pt idx="908">
                  <c:v>10250.414000000001</c:v>
                </c:pt>
                <c:pt idx="909">
                  <c:v>10224.496999999999</c:v>
                </c:pt>
                <c:pt idx="910">
                  <c:v>10210.68</c:v>
                </c:pt>
                <c:pt idx="911">
                  <c:v>10207.141</c:v>
                </c:pt>
                <c:pt idx="912">
                  <c:v>10214.828</c:v>
                </c:pt>
                <c:pt idx="913">
                  <c:v>10238.519</c:v>
                </c:pt>
                <c:pt idx="914">
                  <c:v>10288.098</c:v>
                </c:pt>
                <c:pt idx="915">
                  <c:v>10377.635</c:v>
                </c:pt>
                <c:pt idx="916">
                  <c:v>10518.396000000001</c:v>
                </c:pt>
                <c:pt idx="917">
                  <c:v>10690.376</c:v>
                </c:pt>
                <c:pt idx="918">
                  <c:v>10785.009</c:v>
                </c:pt>
                <c:pt idx="919">
                  <c:v>10695.597</c:v>
                </c:pt>
                <c:pt idx="920">
                  <c:v>10516.780999999999</c:v>
                </c:pt>
                <c:pt idx="921">
                  <c:v>10364.152</c:v>
                </c:pt>
                <c:pt idx="922">
                  <c:v>10262.481</c:v>
                </c:pt>
                <c:pt idx="923">
                  <c:v>10201.302</c:v>
                </c:pt>
                <c:pt idx="924">
                  <c:v>10166.231</c:v>
                </c:pt>
                <c:pt idx="925">
                  <c:v>10146.98</c:v>
                </c:pt>
                <c:pt idx="926">
                  <c:v>10138.196</c:v>
                </c:pt>
                <c:pt idx="927">
                  <c:v>10137.763999999999</c:v>
                </c:pt>
                <c:pt idx="928">
                  <c:v>10144.171</c:v>
                </c:pt>
                <c:pt idx="929">
                  <c:v>10151.977999999999</c:v>
                </c:pt>
                <c:pt idx="930">
                  <c:v>10148.093000000001</c:v>
                </c:pt>
                <c:pt idx="931">
                  <c:v>10136.749</c:v>
                </c:pt>
                <c:pt idx="932">
                  <c:v>10126.008</c:v>
                </c:pt>
                <c:pt idx="933">
                  <c:v>10120.999</c:v>
                </c:pt>
                <c:pt idx="934">
                  <c:v>10122.326999999999</c:v>
                </c:pt>
                <c:pt idx="935">
                  <c:v>10130.468999999999</c:v>
                </c:pt>
                <c:pt idx="936">
                  <c:v>10147.468999999999</c:v>
                </c:pt>
                <c:pt idx="937">
                  <c:v>10177.61</c:v>
                </c:pt>
                <c:pt idx="938">
                  <c:v>10226.736000000001</c:v>
                </c:pt>
                <c:pt idx="939">
                  <c:v>10297.65</c:v>
                </c:pt>
                <c:pt idx="940">
                  <c:v>10373.891</c:v>
                </c:pt>
                <c:pt idx="941">
                  <c:v>10402.378000000001</c:v>
                </c:pt>
                <c:pt idx="942">
                  <c:v>10361.844999999999</c:v>
                </c:pt>
                <c:pt idx="943">
                  <c:v>10305.682000000001</c:v>
                </c:pt>
                <c:pt idx="944">
                  <c:v>10270.254000000001</c:v>
                </c:pt>
                <c:pt idx="945">
                  <c:v>10260.732</c:v>
                </c:pt>
                <c:pt idx="946">
                  <c:v>10273.003000000001</c:v>
                </c:pt>
                <c:pt idx="947">
                  <c:v>10304.067999999999</c:v>
                </c:pt>
                <c:pt idx="948">
                  <c:v>10355.423999999999</c:v>
                </c:pt>
                <c:pt idx="949">
                  <c:v>10437.052</c:v>
                </c:pt>
                <c:pt idx="950">
                  <c:v>10570.673000000001</c:v>
                </c:pt>
                <c:pt idx="951">
                  <c:v>10796.243</c:v>
                </c:pt>
                <c:pt idx="952">
                  <c:v>11174.516</c:v>
                </c:pt>
                <c:pt idx="953">
                  <c:v>11769.378000000001</c:v>
                </c:pt>
                <c:pt idx="954">
                  <c:v>12565.714</c:v>
                </c:pt>
                <c:pt idx="955">
                  <c:v>13231.630999999999</c:v>
                </c:pt>
                <c:pt idx="956">
                  <c:v>13169.546</c:v>
                </c:pt>
                <c:pt idx="957">
                  <c:v>12529.045</c:v>
                </c:pt>
                <c:pt idx="958">
                  <c:v>11941.451000000001</c:v>
                </c:pt>
                <c:pt idx="959">
                  <c:v>11651.876</c:v>
                </c:pt>
                <c:pt idx="960">
                  <c:v>11624.409</c:v>
                </c:pt>
                <c:pt idx="961">
                  <c:v>11648.25</c:v>
                </c:pt>
                <c:pt idx="962">
                  <c:v>11470.998</c:v>
                </c:pt>
                <c:pt idx="963">
                  <c:v>11178.748</c:v>
                </c:pt>
                <c:pt idx="964">
                  <c:v>10965.175999999999</c:v>
                </c:pt>
                <c:pt idx="965">
                  <c:v>10884.834999999999</c:v>
                </c:pt>
                <c:pt idx="966">
                  <c:v>10891.272999999999</c:v>
                </c:pt>
                <c:pt idx="967">
                  <c:v>10862.055</c:v>
                </c:pt>
                <c:pt idx="968">
                  <c:v>10718.719000000001</c:v>
                </c:pt>
                <c:pt idx="969">
                  <c:v>10536</c:v>
                </c:pt>
                <c:pt idx="970">
                  <c:v>10386.562</c:v>
                </c:pt>
                <c:pt idx="971">
                  <c:v>10282.548999999999</c:v>
                </c:pt>
                <c:pt idx="972">
                  <c:v>10214.924000000001</c:v>
                </c:pt>
                <c:pt idx="973">
                  <c:v>10171.071</c:v>
                </c:pt>
                <c:pt idx="974">
                  <c:v>10141.275</c:v>
                </c:pt>
                <c:pt idx="975">
                  <c:v>10119.629000000001</c:v>
                </c:pt>
                <c:pt idx="976">
                  <c:v>10103.099</c:v>
                </c:pt>
                <c:pt idx="977">
                  <c:v>10090.141</c:v>
                </c:pt>
                <c:pt idx="978">
                  <c:v>10079.58</c:v>
                </c:pt>
                <c:pt idx="979">
                  <c:v>10071.079</c:v>
                </c:pt>
                <c:pt idx="980">
                  <c:v>10064.034</c:v>
                </c:pt>
                <c:pt idx="981">
                  <c:v>10058.119000000001</c:v>
                </c:pt>
                <c:pt idx="982">
                  <c:v>10053.1</c:v>
                </c:pt>
                <c:pt idx="983">
                  <c:v>10048.805</c:v>
                </c:pt>
                <c:pt idx="984">
                  <c:v>10045.102999999999</c:v>
                </c:pt>
                <c:pt idx="985">
                  <c:v>10041.896000000001</c:v>
                </c:pt>
                <c:pt idx="986">
                  <c:v>10039.106</c:v>
                </c:pt>
                <c:pt idx="987">
                  <c:v>10036.674000000001</c:v>
                </c:pt>
                <c:pt idx="988">
                  <c:v>10034.553</c:v>
                </c:pt>
                <c:pt idx="989">
                  <c:v>10032.706</c:v>
                </c:pt>
                <c:pt idx="990">
                  <c:v>10031.106</c:v>
                </c:pt>
                <c:pt idx="991">
                  <c:v>10029.055</c:v>
                </c:pt>
                <c:pt idx="992">
                  <c:v>10027.914000000001</c:v>
                </c:pt>
                <c:pt idx="993">
                  <c:v>10026.98</c:v>
                </c:pt>
                <c:pt idx="994">
                  <c:v>10026.255999999999</c:v>
                </c:pt>
                <c:pt idx="995">
                  <c:v>10025.754999999999</c:v>
                </c:pt>
                <c:pt idx="996">
                  <c:v>10025.502</c:v>
                </c:pt>
                <c:pt idx="997">
                  <c:v>10025.599</c:v>
                </c:pt>
                <c:pt idx="998">
                  <c:v>10026.027</c:v>
                </c:pt>
                <c:pt idx="999">
                  <c:v>10027.001</c:v>
                </c:pt>
                <c:pt idx="1000">
                  <c:v>10028.843999999999</c:v>
                </c:pt>
                <c:pt idx="1001">
                  <c:v>10032.183000000001</c:v>
                </c:pt>
                <c:pt idx="1002">
                  <c:v>10038.079</c:v>
                </c:pt>
                <c:pt idx="1003">
                  <c:v>10047.787</c:v>
                </c:pt>
                <c:pt idx="1004">
                  <c:v>10061.976000000001</c:v>
                </c:pt>
                <c:pt idx="1005">
                  <c:v>10077.516</c:v>
                </c:pt>
                <c:pt idx="1006">
                  <c:v>10083.268</c:v>
                </c:pt>
                <c:pt idx="1007">
                  <c:v>10074.092000000001</c:v>
                </c:pt>
                <c:pt idx="1008">
                  <c:v>10061.101000000001</c:v>
                </c:pt>
                <c:pt idx="1009">
                  <c:v>10052.653</c:v>
                </c:pt>
                <c:pt idx="1010">
                  <c:v>10049.567999999999</c:v>
                </c:pt>
                <c:pt idx="1011">
                  <c:v>10051.664000000001</c:v>
                </c:pt>
                <c:pt idx="1012">
                  <c:v>10059.483</c:v>
                </c:pt>
                <c:pt idx="1013">
                  <c:v>10075.391</c:v>
                </c:pt>
                <c:pt idx="1014">
                  <c:v>10103.886</c:v>
                </c:pt>
                <c:pt idx="1015">
                  <c:v>10151.736999999999</c:v>
                </c:pt>
                <c:pt idx="1016">
                  <c:v>10221.334000000001</c:v>
                </c:pt>
                <c:pt idx="1017">
                  <c:v>10293.743</c:v>
                </c:pt>
                <c:pt idx="1018">
                  <c:v>10311.126</c:v>
                </c:pt>
                <c:pt idx="1019">
                  <c:v>10253.192999999999</c:v>
                </c:pt>
                <c:pt idx="1020">
                  <c:v>10177.09</c:v>
                </c:pt>
                <c:pt idx="1021">
                  <c:v>10118.819</c:v>
                </c:pt>
                <c:pt idx="1022">
                  <c:v>10081.539000000001</c:v>
                </c:pt>
                <c:pt idx="1023">
                  <c:v>10059.335999999999</c:v>
                </c:pt>
                <c:pt idx="1024">
                  <c:v>10046.241</c:v>
                </c:pt>
                <c:pt idx="1025">
                  <c:v>10038.242</c:v>
                </c:pt>
                <c:pt idx="1026">
                  <c:v>10033.166999999999</c:v>
                </c:pt>
                <c:pt idx="1027">
                  <c:v>10029.989</c:v>
                </c:pt>
                <c:pt idx="1028">
                  <c:v>10028.31</c:v>
                </c:pt>
                <c:pt idx="1029">
                  <c:v>10025.141</c:v>
                </c:pt>
                <c:pt idx="1030">
                  <c:v>10026.727000000001</c:v>
                </c:pt>
                <c:pt idx="1031">
                  <c:v>10030.367</c:v>
                </c:pt>
                <c:pt idx="1032">
                  <c:v>10035.674999999999</c:v>
                </c:pt>
                <c:pt idx="1033">
                  <c:v>10040.486000000001</c:v>
                </c:pt>
                <c:pt idx="1034">
                  <c:v>10042.886</c:v>
                </c:pt>
                <c:pt idx="1035">
                  <c:v>10044.933999999999</c:v>
                </c:pt>
                <c:pt idx="1036">
                  <c:v>10051.409</c:v>
                </c:pt>
                <c:pt idx="1037">
                  <c:v>10058.005999999999</c:v>
                </c:pt>
                <c:pt idx="1038">
                  <c:v>10057.904</c:v>
                </c:pt>
                <c:pt idx="1039">
                  <c:v>10052.179</c:v>
                </c:pt>
                <c:pt idx="1040">
                  <c:v>10048.466</c:v>
                </c:pt>
                <c:pt idx="1041">
                  <c:v>10052.566000000001</c:v>
                </c:pt>
                <c:pt idx="1042">
                  <c:v>10065.734</c:v>
                </c:pt>
                <c:pt idx="1043">
                  <c:v>10086.766</c:v>
                </c:pt>
                <c:pt idx="1044">
                  <c:v>10105.316000000001</c:v>
                </c:pt>
                <c:pt idx="1045">
                  <c:v>10102.6</c:v>
                </c:pt>
                <c:pt idx="1046">
                  <c:v>10081.89</c:v>
                </c:pt>
                <c:pt idx="1047">
                  <c:v>10062.093000000001</c:v>
                </c:pt>
                <c:pt idx="1048">
                  <c:v>10050.857</c:v>
                </c:pt>
                <c:pt idx="1049">
                  <c:v>10047.775</c:v>
                </c:pt>
                <c:pt idx="1050">
                  <c:v>10048.549000000001</c:v>
                </c:pt>
                <c:pt idx="1051">
                  <c:v>10045.699000000001</c:v>
                </c:pt>
                <c:pt idx="1052">
                  <c:v>10037.369000000001</c:v>
                </c:pt>
                <c:pt idx="1053">
                  <c:v>10028.941000000001</c:v>
                </c:pt>
                <c:pt idx="1054">
                  <c:v>10022.754999999999</c:v>
                </c:pt>
                <c:pt idx="1055">
                  <c:v>10018.960999999999</c:v>
                </c:pt>
                <c:pt idx="1056">
                  <c:v>10016.688</c:v>
                </c:pt>
                <c:pt idx="1057">
                  <c:v>10015.371999999999</c:v>
                </c:pt>
                <c:pt idx="1058">
                  <c:v>10014.707</c:v>
                </c:pt>
                <c:pt idx="1059">
                  <c:v>10014.523999999999</c:v>
                </c:pt>
                <c:pt idx="1060">
                  <c:v>10014.745000000001</c:v>
                </c:pt>
                <c:pt idx="1061">
                  <c:v>10015.352999999999</c:v>
                </c:pt>
                <c:pt idx="1062">
                  <c:v>10016.539000000001</c:v>
                </c:pt>
                <c:pt idx="1063">
                  <c:v>10018.146000000001</c:v>
                </c:pt>
                <c:pt idx="1064">
                  <c:v>10020.602999999999</c:v>
                </c:pt>
                <c:pt idx="1065">
                  <c:v>10024.473</c:v>
                </c:pt>
                <c:pt idx="1066">
                  <c:v>10030.69</c:v>
                </c:pt>
                <c:pt idx="1067">
                  <c:v>10040.441999999999</c:v>
                </c:pt>
                <c:pt idx="1068">
                  <c:v>10054.379999999999</c:v>
                </c:pt>
                <c:pt idx="1069">
                  <c:v>10069.706</c:v>
                </c:pt>
                <c:pt idx="1070">
                  <c:v>10076.841</c:v>
                </c:pt>
                <c:pt idx="1071">
                  <c:v>10071.848</c:v>
                </c:pt>
                <c:pt idx="1072">
                  <c:v>10065.19</c:v>
                </c:pt>
                <c:pt idx="1073">
                  <c:v>10064.492</c:v>
                </c:pt>
                <c:pt idx="1074">
                  <c:v>10070.82</c:v>
                </c:pt>
                <c:pt idx="1075">
                  <c:v>10080.794</c:v>
                </c:pt>
                <c:pt idx="1076">
                  <c:v>10088.454</c:v>
                </c:pt>
                <c:pt idx="1077">
                  <c:v>10096.118</c:v>
                </c:pt>
                <c:pt idx="1078">
                  <c:v>10114.044</c:v>
                </c:pt>
                <c:pt idx="1079">
                  <c:v>10151.766</c:v>
                </c:pt>
                <c:pt idx="1080">
                  <c:v>10217.81</c:v>
                </c:pt>
                <c:pt idx="1081">
                  <c:v>10314.041999999999</c:v>
                </c:pt>
                <c:pt idx="1082">
                  <c:v>10410.888000000001</c:v>
                </c:pt>
                <c:pt idx="1083">
                  <c:v>10430.441000000001</c:v>
                </c:pt>
                <c:pt idx="1084">
                  <c:v>10358.969999999999</c:v>
                </c:pt>
                <c:pt idx="1085">
                  <c:v>10277.942999999999</c:v>
                </c:pt>
                <c:pt idx="1086">
                  <c:v>10234.486000000001</c:v>
                </c:pt>
                <c:pt idx="1087">
                  <c:v>10235.316999999999</c:v>
                </c:pt>
                <c:pt idx="1088">
                  <c:v>10269.953</c:v>
                </c:pt>
                <c:pt idx="1089">
                  <c:v>10302.468999999999</c:v>
                </c:pt>
                <c:pt idx="1090">
                  <c:v>10286.206</c:v>
                </c:pt>
                <c:pt idx="1091">
                  <c:v>10238.459000000001</c:v>
                </c:pt>
                <c:pt idx="1092">
                  <c:v>10201.529</c:v>
                </c:pt>
                <c:pt idx="1093">
                  <c:v>10179.089</c:v>
                </c:pt>
                <c:pt idx="1094">
                  <c:v>10151.040999999999</c:v>
                </c:pt>
                <c:pt idx="1095">
                  <c:v>10115.264999999999</c:v>
                </c:pt>
                <c:pt idx="1096">
                  <c:v>10085.038</c:v>
                </c:pt>
                <c:pt idx="1097">
                  <c:v>10064.572</c:v>
                </c:pt>
                <c:pt idx="1098">
                  <c:v>10052.302</c:v>
                </c:pt>
                <c:pt idx="1099">
                  <c:v>10046.164000000001</c:v>
                </c:pt>
                <c:pt idx="1100">
                  <c:v>10045.039000000001</c:v>
                </c:pt>
                <c:pt idx="1101">
                  <c:v>10048.864</c:v>
                </c:pt>
                <c:pt idx="1102">
                  <c:v>10057.643</c:v>
                </c:pt>
                <c:pt idx="1103">
                  <c:v>10068.846</c:v>
                </c:pt>
                <c:pt idx="1104">
                  <c:v>10073.527</c:v>
                </c:pt>
                <c:pt idx="1105">
                  <c:v>10066.181</c:v>
                </c:pt>
                <c:pt idx="1106">
                  <c:v>10053.856</c:v>
                </c:pt>
                <c:pt idx="1107">
                  <c:v>10042.575000000001</c:v>
                </c:pt>
                <c:pt idx="1108">
                  <c:v>10034.77</c:v>
                </c:pt>
                <c:pt idx="1109">
                  <c:v>10030.593999999999</c:v>
                </c:pt>
                <c:pt idx="1110">
                  <c:v>10028.598</c:v>
                </c:pt>
                <c:pt idx="1111">
                  <c:v>10026.699000000001</c:v>
                </c:pt>
                <c:pt idx="1112">
                  <c:v>10024.323</c:v>
                </c:pt>
                <c:pt idx="1113">
                  <c:v>10022.499</c:v>
                </c:pt>
                <c:pt idx="1114">
                  <c:v>10021.656999999999</c:v>
                </c:pt>
                <c:pt idx="1115">
                  <c:v>10021.776</c:v>
                </c:pt>
                <c:pt idx="1116">
                  <c:v>10022.787</c:v>
                </c:pt>
                <c:pt idx="1117">
                  <c:v>10024.718999999999</c:v>
                </c:pt>
                <c:pt idx="1118">
                  <c:v>10027.771000000001</c:v>
                </c:pt>
                <c:pt idx="1119">
                  <c:v>10032.343999999999</c:v>
                </c:pt>
                <c:pt idx="1120">
                  <c:v>10039.64</c:v>
                </c:pt>
                <c:pt idx="1121">
                  <c:v>10051.545</c:v>
                </c:pt>
                <c:pt idx="1122">
                  <c:v>10071.352000000001</c:v>
                </c:pt>
                <c:pt idx="1123">
                  <c:v>10103.339</c:v>
                </c:pt>
                <c:pt idx="1124">
                  <c:v>10150.138000000001</c:v>
                </c:pt>
                <c:pt idx="1125">
                  <c:v>10202.716</c:v>
                </c:pt>
                <c:pt idx="1126">
                  <c:v>10230.290000000001</c:v>
                </c:pt>
                <c:pt idx="1127">
                  <c:v>10221.441000000001</c:v>
                </c:pt>
                <c:pt idx="1128">
                  <c:v>10201.495999999999</c:v>
                </c:pt>
                <c:pt idx="1129">
                  <c:v>10173.588</c:v>
                </c:pt>
                <c:pt idx="1130">
                  <c:v>10138.822</c:v>
                </c:pt>
                <c:pt idx="1131">
                  <c:v>10114.103999999999</c:v>
                </c:pt>
                <c:pt idx="1132">
                  <c:v>10107.544</c:v>
                </c:pt>
                <c:pt idx="1133">
                  <c:v>10120.291999999999</c:v>
                </c:pt>
                <c:pt idx="1134">
                  <c:v>10148.67</c:v>
                </c:pt>
                <c:pt idx="1135">
                  <c:v>10174.75</c:v>
                </c:pt>
                <c:pt idx="1136">
                  <c:v>10167.096</c:v>
                </c:pt>
                <c:pt idx="1137">
                  <c:v>10129.384</c:v>
                </c:pt>
                <c:pt idx="1138">
                  <c:v>10091.290999999999</c:v>
                </c:pt>
                <c:pt idx="1139">
                  <c:v>10064.407999999999</c:v>
                </c:pt>
                <c:pt idx="1140">
                  <c:v>10047.98</c:v>
                </c:pt>
                <c:pt idx="1141">
                  <c:v>10038.922</c:v>
                </c:pt>
                <c:pt idx="1142">
                  <c:v>10034.767</c:v>
                </c:pt>
                <c:pt idx="1143">
                  <c:v>10034.357</c:v>
                </c:pt>
                <c:pt idx="1144">
                  <c:v>10036.196</c:v>
                </c:pt>
                <c:pt idx="1145">
                  <c:v>10038.120000000001</c:v>
                </c:pt>
                <c:pt idx="1146">
                  <c:v>10036.465</c:v>
                </c:pt>
                <c:pt idx="1147">
                  <c:v>10031.807000000001</c:v>
                </c:pt>
                <c:pt idx="1148">
                  <c:v>10027.620000000001</c:v>
                </c:pt>
                <c:pt idx="1149">
                  <c:v>10025.058999999999</c:v>
                </c:pt>
                <c:pt idx="1150">
                  <c:v>10024.098</c:v>
                </c:pt>
                <c:pt idx="1151">
                  <c:v>10024.514999999999</c:v>
                </c:pt>
                <c:pt idx="1152">
                  <c:v>10026.157999999999</c:v>
                </c:pt>
                <c:pt idx="1153">
                  <c:v>10029.196</c:v>
                </c:pt>
                <c:pt idx="1154">
                  <c:v>10034.184999999999</c:v>
                </c:pt>
                <c:pt idx="1155">
                  <c:v>10042.127</c:v>
                </c:pt>
                <c:pt idx="1156">
                  <c:v>10054.393</c:v>
                </c:pt>
                <c:pt idx="1157">
                  <c:v>10071.773999999999</c:v>
                </c:pt>
                <c:pt idx="1158">
                  <c:v>10093.784</c:v>
                </c:pt>
                <c:pt idx="1159">
                  <c:v>10116.210999999999</c:v>
                </c:pt>
                <c:pt idx="1160">
                  <c:v>10146.574000000001</c:v>
                </c:pt>
                <c:pt idx="1161">
                  <c:v>10195.209000000001</c:v>
                </c:pt>
                <c:pt idx="1162">
                  <c:v>10264.364</c:v>
                </c:pt>
                <c:pt idx="1163">
                  <c:v>10317.777</c:v>
                </c:pt>
                <c:pt idx="1164">
                  <c:v>10298.218999999999</c:v>
                </c:pt>
                <c:pt idx="1165">
                  <c:v>10224.953</c:v>
                </c:pt>
                <c:pt idx="1166">
                  <c:v>10155.111999999999</c:v>
                </c:pt>
                <c:pt idx="1167">
                  <c:v>10107.365</c:v>
                </c:pt>
                <c:pt idx="1168">
                  <c:v>10079.217000000001</c:v>
                </c:pt>
                <c:pt idx="1169">
                  <c:v>10064.814</c:v>
                </c:pt>
                <c:pt idx="1170">
                  <c:v>10059.593999999999</c:v>
                </c:pt>
                <c:pt idx="1171">
                  <c:v>10061.436</c:v>
                </c:pt>
                <c:pt idx="1172">
                  <c:v>10069.046</c:v>
                </c:pt>
                <c:pt idx="1173">
                  <c:v>10079.735000000001</c:v>
                </c:pt>
                <c:pt idx="1174">
                  <c:v>10088.99</c:v>
                </c:pt>
                <c:pt idx="1175">
                  <c:v>10095.512000000001</c:v>
                </c:pt>
                <c:pt idx="1176">
                  <c:v>10105.781999999999</c:v>
                </c:pt>
                <c:pt idx="1177">
                  <c:v>10126.475</c:v>
                </c:pt>
                <c:pt idx="1178">
                  <c:v>10150.079</c:v>
                </c:pt>
                <c:pt idx="1179">
                  <c:v>10150.587</c:v>
                </c:pt>
                <c:pt idx="1180">
                  <c:v>10121.575999999999</c:v>
                </c:pt>
                <c:pt idx="1181">
                  <c:v>10087.598</c:v>
                </c:pt>
                <c:pt idx="1182">
                  <c:v>10062.334000000001</c:v>
                </c:pt>
                <c:pt idx="1183">
                  <c:v>10046.299000000001</c:v>
                </c:pt>
                <c:pt idx="1184">
                  <c:v>10036.709999999999</c:v>
                </c:pt>
                <c:pt idx="1185">
                  <c:v>10031.013000000001</c:v>
                </c:pt>
                <c:pt idx="1186">
                  <c:v>10027.584000000001</c:v>
                </c:pt>
                <c:pt idx="1187">
                  <c:v>10025.508</c:v>
                </c:pt>
                <c:pt idx="1188">
                  <c:v>10024.325999999999</c:v>
                </c:pt>
                <c:pt idx="1189">
                  <c:v>10023.807000000001</c:v>
                </c:pt>
                <c:pt idx="1190">
                  <c:v>10023.842000000001</c:v>
                </c:pt>
                <c:pt idx="1191">
                  <c:v>10024.391</c:v>
                </c:pt>
                <c:pt idx="1192">
                  <c:v>10025.471</c:v>
                </c:pt>
                <c:pt idx="1193">
                  <c:v>10027.151</c:v>
                </c:pt>
                <c:pt idx="1194">
                  <c:v>10031.414000000001</c:v>
                </c:pt>
                <c:pt idx="1195">
                  <c:v>10034.906000000001</c:v>
                </c:pt>
                <c:pt idx="1196">
                  <c:v>10039.954</c:v>
                </c:pt>
                <c:pt idx="1197">
                  <c:v>10047.614</c:v>
                </c:pt>
                <c:pt idx="1198">
                  <c:v>10059.902</c:v>
                </c:pt>
                <c:pt idx="1199">
                  <c:v>10080.031000000001</c:v>
                </c:pt>
                <c:pt idx="1200">
                  <c:v>10112.681</c:v>
                </c:pt>
                <c:pt idx="1201">
                  <c:v>10160.120999999999</c:v>
                </c:pt>
                <c:pt idx="1202">
                  <c:v>10213.534</c:v>
                </c:pt>
                <c:pt idx="1203">
                  <c:v>10239.147000000001</c:v>
                </c:pt>
                <c:pt idx="1204">
                  <c:v>10211.448</c:v>
                </c:pt>
                <c:pt idx="1205">
                  <c:v>10162.505999999999</c:v>
                </c:pt>
                <c:pt idx="1206">
                  <c:v>10124.498</c:v>
                </c:pt>
                <c:pt idx="1207">
                  <c:v>10103.74</c:v>
                </c:pt>
                <c:pt idx="1208">
                  <c:v>10100.109</c:v>
                </c:pt>
                <c:pt idx="1209">
                  <c:v>10102.155000000001</c:v>
                </c:pt>
                <c:pt idx="1210">
                  <c:v>10106.831</c:v>
                </c:pt>
                <c:pt idx="1211">
                  <c:v>10115.058000000001</c:v>
                </c:pt>
                <c:pt idx="1212">
                  <c:v>10137.306</c:v>
                </c:pt>
                <c:pt idx="1213">
                  <c:v>10175.192999999999</c:v>
                </c:pt>
                <c:pt idx="1214">
                  <c:v>10231.286</c:v>
                </c:pt>
                <c:pt idx="1215">
                  <c:v>10312.226000000001</c:v>
                </c:pt>
                <c:pt idx="1216">
                  <c:v>10391.012000000001</c:v>
                </c:pt>
                <c:pt idx="1217">
                  <c:v>10402.683999999999</c:v>
                </c:pt>
                <c:pt idx="1218">
                  <c:v>10343.505999999999</c:v>
                </c:pt>
                <c:pt idx="1219">
                  <c:v>10280.624</c:v>
                </c:pt>
                <c:pt idx="1220">
                  <c:v>10245.58</c:v>
                </c:pt>
                <c:pt idx="1221">
                  <c:v>10231.485000000001</c:v>
                </c:pt>
                <c:pt idx="1222">
                  <c:v>10217.758</c:v>
                </c:pt>
                <c:pt idx="1223">
                  <c:v>10201.481</c:v>
                </c:pt>
                <c:pt idx="1224">
                  <c:v>10194.065000000001</c:v>
                </c:pt>
                <c:pt idx="1225">
                  <c:v>10200.744000000001</c:v>
                </c:pt>
                <c:pt idx="1226">
                  <c:v>10223.544</c:v>
                </c:pt>
                <c:pt idx="1227">
                  <c:v>10267.055</c:v>
                </c:pt>
                <c:pt idx="1228">
                  <c:v>10342.691999999999</c:v>
                </c:pt>
                <c:pt idx="1229">
                  <c:v>10472.629000000001</c:v>
                </c:pt>
                <c:pt idx="1230">
                  <c:v>10689.929</c:v>
                </c:pt>
                <c:pt idx="1231">
                  <c:v>11024.453</c:v>
                </c:pt>
                <c:pt idx="1232">
                  <c:v>11454.196</c:v>
                </c:pt>
                <c:pt idx="1233">
                  <c:v>11805.73</c:v>
                </c:pt>
                <c:pt idx="1234">
                  <c:v>11765.41</c:v>
                </c:pt>
                <c:pt idx="1235">
                  <c:v>11372.074000000001</c:v>
                </c:pt>
                <c:pt idx="1236">
                  <c:v>10965.096</c:v>
                </c:pt>
                <c:pt idx="1237">
                  <c:v>10683.96</c:v>
                </c:pt>
                <c:pt idx="1238">
                  <c:v>10514.78</c:v>
                </c:pt>
                <c:pt idx="1239">
                  <c:v>10414.775</c:v>
                </c:pt>
                <c:pt idx="1240">
                  <c:v>10356.496999999999</c:v>
                </c:pt>
                <c:pt idx="1241">
                  <c:v>10320.529</c:v>
                </c:pt>
                <c:pt idx="1242">
                  <c:v>10290.413</c:v>
                </c:pt>
                <c:pt idx="1243">
                  <c:v>10265.629999999999</c:v>
                </c:pt>
                <c:pt idx="1244">
                  <c:v>10239.505999999999</c:v>
                </c:pt>
                <c:pt idx="1245">
                  <c:v>10215.803</c:v>
                </c:pt>
                <c:pt idx="1246">
                  <c:v>10203.049999999999</c:v>
                </c:pt>
                <c:pt idx="1247">
                  <c:v>10199.816999999999</c:v>
                </c:pt>
                <c:pt idx="1248">
                  <c:v>10195.013999999999</c:v>
                </c:pt>
                <c:pt idx="1249">
                  <c:v>10181.871999999999</c:v>
                </c:pt>
                <c:pt idx="1250">
                  <c:v>10167.790999999999</c:v>
                </c:pt>
                <c:pt idx="1251">
                  <c:v>10158.967000000001</c:v>
                </c:pt>
                <c:pt idx="1252">
                  <c:v>10156.034</c:v>
                </c:pt>
                <c:pt idx="1253">
                  <c:v>10157.871999999999</c:v>
                </c:pt>
                <c:pt idx="1254">
                  <c:v>10163.811</c:v>
                </c:pt>
                <c:pt idx="1255">
                  <c:v>10173.313</c:v>
                </c:pt>
                <c:pt idx="1256">
                  <c:v>10186.501</c:v>
                </c:pt>
                <c:pt idx="1257">
                  <c:v>10204.002</c:v>
                </c:pt>
                <c:pt idx="1258">
                  <c:v>10226.994000000001</c:v>
                </c:pt>
                <c:pt idx="1259">
                  <c:v>10257.474</c:v>
                </c:pt>
                <c:pt idx="1260">
                  <c:v>10298.975</c:v>
                </c:pt>
                <c:pt idx="1261">
                  <c:v>10358.200000000001</c:v>
                </c:pt>
                <c:pt idx="1262">
                  <c:v>10448.525</c:v>
                </c:pt>
                <c:pt idx="1263">
                  <c:v>10594.485000000001</c:v>
                </c:pt>
                <c:pt idx="1264">
                  <c:v>10833.499</c:v>
                </c:pt>
                <c:pt idx="1265">
                  <c:v>11204.986000000001</c:v>
                </c:pt>
                <c:pt idx="1266">
                  <c:v>11701.761</c:v>
                </c:pt>
                <c:pt idx="1267">
                  <c:v>12124.317999999999</c:v>
                </c:pt>
                <c:pt idx="1268">
                  <c:v>12096.347</c:v>
                </c:pt>
                <c:pt idx="1269">
                  <c:v>11685.012999999999</c:v>
                </c:pt>
                <c:pt idx="1270">
                  <c:v>11269.962</c:v>
                </c:pt>
                <c:pt idx="1271">
                  <c:v>10998.944</c:v>
                </c:pt>
                <c:pt idx="1272">
                  <c:v>10865.932000000001</c:v>
                </c:pt>
                <c:pt idx="1273">
                  <c:v>10836.636</c:v>
                </c:pt>
                <c:pt idx="1274">
                  <c:v>10887.585999999999</c:v>
                </c:pt>
                <c:pt idx="1275">
                  <c:v>11017.45</c:v>
                </c:pt>
                <c:pt idx="1276">
                  <c:v>11251.803</c:v>
                </c:pt>
                <c:pt idx="1277">
                  <c:v>11645.954</c:v>
                </c:pt>
                <c:pt idx="1278">
                  <c:v>12277.981</c:v>
                </c:pt>
                <c:pt idx="1279">
                  <c:v>13208.557000000001</c:v>
                </c:pt>
                <c:pt idx="1280">
                  <c:v>14325.648000000001</c:v>
                </c:pt>
                <c:pt idx="1281">
                  <c:v>15200.113000000001</c:v>
                </c:pt>
                <c:pt idx="1282">
                  <c:v>15781.4</c:v>
                </c:pt>
                <c:pt idx="1283">
                  <c:v>16764.991999999998</c:v>
                </c:pt>
                <c:pt idx="1284">
                  <c:v>18484.222999999998</c:v>
                </c:pt>
                <c:pt idx="1285">
                  <c:v>20000</c:v>
                </c:pt>
                <c:pt idx="1286">
                  <c:v>19450.945</c:v>
                </c:pt>
                <c:pt idx="1287">
                  <c:v>17134.131000000001</c:v>
                </c:pt>
                <c:pt idx="1288">
                  <c:v>14828.196</c:v>
                </c:pt>
                <c:pt idx="1289">
                  <c:v>13204.294</c:v>
                </c:pt>
                <c:pt idx="1290">
                  <c:v>12194.585999999999</c:v>
                </c:pt>
                <c:pt idx="1291">
                  <c:v>11583.406999999999</c:v>
                </c:pt>
                <c:pt idx="1292">
                  <c:v>11198.422</c:v>
                </c:pt>
                <c:pt idx="1293">
                  <c:v>10943.373</c:v>
                </c:pt>
                <c:pt idx="1294">
                  <c:v>10767.116</c:v>
                </c:pt>
                <c:pt idx="1295">
                  <c:v>10641.215</c:v>
                </c:pt>
                <c:pt idx="1296">
                  <c:v>10549.513000000001</c:v>
                </c:pt>
                <c:pt idx="1297">
                  <c:v>10481.802</c:v>
                </c:pt>
                <c:pt idx="1298">
                  <c:v>10430.790999999999</c:v>
                </c:pt>
                <c:pt idx="1299">
                  <c:v>10391.172</c:v>
                </c:pt>
                <c:pt idx="1300">
                  <c:v>10360.864</c:v>
                </c:pt>
                <c:pt idx="1301">
                  <c:v>10339.876</c:v>
                </c:pt>
                <c:pt idx="1302">
                  <c:v>10328.014999999999</c:v>
                </c:pt>
                <c:pt idx="1303">
                  <c:v>10325.395</c:v>
                </c:pt>
                <c:pt idx="1304">
                  <c:v>10333.022999999999</c:v>
                </c:pt>
                <c:pt idx="1305">
                  <c:v>10353.32</c:v>
                </c:pt>
                <c:pt idx="1306">
                  <c:v>10391.949000000001</c:v>
                </c:pt>
                <c:pt idx="1307">
                  <c:v>10460.081</c:v>
                </c:pt>
                <c:pt idx="1308">
                  <c:v>10578.414000000001</c:v>
                </c:pt>
                <c:pt idx="1309">
                  <c:v>10788.155000000001</c:v>
                </c:pt>
                <c:pt idx="1310">
                  <c:v>11137.540999999999</c:v>
                </c:pt>
                <c:pt idx="1311">
                  <c:v>11660.284</c:v>
                </c:pt>
                <c:pt idx="1312">
                  <c:v>12273.896000000001</c:v>
                </c:pt>
                <c:pt idx="1313">
                  <c:v>12583.262999999999</c:v>
                </c:pt>
                <c:pt idx="1314">
                  <c:v>12244.495999999999</c:v>
                </c:pt>
                <c:pt idx="1315">
                  <c:v>11621.766</c:v>
                </c:pt>
                <c:pt idx="1316">
                  <c:v>11103.981</c:v>
                </c:pt>
                <c:pt idx="1317">
                  <c:v>10759.409</c:v>
                </c:pt>
                <c:pt idx="1318">
                  <c:v>10541.282999999999</c:v>
                </c:pt>
                <c:pt idx="1319">
                  <c:v>10403.164000000001</c:v>
                </c:pt>
                <c:pt idx="1320">
                  <c:v>10314.584000000001</c:v>
                </c:pt>
                <c:pt idx="1321">
                  <c:v>10255.454</c:v>
                </c:pt>
                <c:pt idx="1322">
                  <c:v>10214.192999999999</c:v>
                </c:pt>
                <c:pt idx="1323">
                  <c:v>10184.313</c:v>
                </c:pt>
                <c:pt idx="1324">
                  <c:v>10162.040999999999</c:v>
                </c:pt>
                <c:pt idx="1325">
                  <c:v>10145.043</c:v>
                </c:pt>
                <c:pt idx="1326">
                  <c:v>10131.996999999999</c:v>
                </c:pt>
                <c:pt idx="1327">
                  <c:v>10122.067999999999</c:v>
                </c:pt>
                <c:pt idx="1328">
                  <c:v>10114.81</c:v>
                </c:pt>
                <c:pt idx="1329">
                  <c:v>10110.112999999999</c:v>
                </c:pt>
                <c:pt idx="1330">
                  <c:v>10108.208000000001</c:v>
                </c:pt>
                <c:pt idx="1331">
                  <c:v>10109.629999999999</c:v>
                </c:pt>
                <c:pt idx="1332">
                  <c:v>10114.967000000001</c:v>
                </c:pt>
                <c:pt idx="1333">
                  <c:v>10123.793</c:v>
                </c:pt>
                <c:pt idx="1334">
                  <c:v>10134.272000000001</c:v>
                </c:pt>
                <c:pt idx="1335">
                  <c:v>10148.581</c:v>
                </c:pt>
                <c:pt idx="1336">
                  <c:v>10171.491</c:v>
                </c:pt>
                <c:pt idx="1337">
                  <c:v>10197.585999999999</c:v>
                </c:pt>
                <c:pt idx="1338">
                  <c:v>10209.049999999999</c:v>
                </c:pt>
                <c:pt idx="1339">
                  <c:v>10206.879999999999</c:v>
                </c:pt>
                <c:pt idx="1340">
                  <c:v>10209.911</c:v>
                </c:pt>
                <c:pt idx="1341">
                  <c:v>10215.51</c:v>
                </c:pt>
                <c:pt idx="1342">
                  <c:v>10203.565000000001</c:v>
                </c:pt>
                <c:pt idx="1343">
                  <c:v>10183.876</c:v>
                </c:pt>
                <c:pt idx="1344">
                  <c:v>10172.974</c:v>
                </c:pt>
                <c:pt idx="1345">
                  <c:v>10176.009</c:v>
                </c:pt>
                <c:pt idx="1346">
                  <c:v>10190.356</c:v>
                </c:pt>
                <c:pt idx="1347">
                  <c:v>10206.609</c:v>
                </c:pt>
                <c:pt idx="1348">
                  <c:v>10220.842000000001</c:v>
                </c:pt>
                <c:pt idx="1349">
                  <c:v>10244.503000000001</c:v>
                </c:pt>
                <c:pt idx="1350">
                  <c:v>10288.897999999999</c:v>
                </c:pt>
                <c:pt idx="1351">
                  <c:v>10371.883</c:v>
                </c:pt>
                <c:pt idx="1352">
                  <c:v>10514.644</c:v>
                </c:pt>
                <c:pt idx="1353">
                  <c:v>10712.847</c:v>
                </c:pt>
                <c:pt idx="1354">
                  <c:v>10875.793</c:v>
                </c:pt>
                <c:pt idx="1355">
                  <c:v>10846.165999999999</c:v>
                </c:pt>
                <c:pt idx="1356">
                  <c:v>10674.091</c:v>
                </c:pt>
                <c:pt idx="1357">
                  <c:v>10520.121999999999</c:v>
                </c:pt>
                <c:pt idx="1358">
                  <c:v>10445.499</c:v>
                </c:pt>
                <c:pt idx="1359">
                  <c:v>10441.719999999999</c:v>
                </c:pt>
                <c:pt idx="1360">
                  <c:v>10469.848</c:v>
                </c:pt>
                <c:pt idx="1361">
                  <c:v>10461.418</c:v>
                </c:pt>
                <c:pt idx="1362">
                  <c:v>10402.672</c:v>
                </c:pt>
                <c:pt idx="1363">
                  <c:v>10333.217000000001</c:v>
                </c:pt>
                <c:pt idx="1364">
                  <c:v>10259.222</c:v>
                </c:pt>
                <c:pt idx="1365">
                  <c:v>10191.884</c:v>
                </c:pt>
                <c:pt idx="1366">
                  <c:v>10143.599</c:v>
                </c:pt>
                <c:pt idx="1367">
                  <c:v>10113.858</c:v>
                </c:pt>
                <c:pt idx="1368">
                  <c:v>10098.463</c:v>
                </c:pt>
                <c:pt idx="1369">
                  <c:v>10094.692999999999</c:v>
                </c:pt>
                <c:pt idx="1370">
                  <c:v>10101.745000000001</c:v>
                </c:pt>
                <c:pt idx="1371">
                  <c:v>10118.553</c:v>
                </c:pt>
                <c:pt idx="1372">
                  <c:v>10136.987999999999</c:v>
                </c:pt>
                <c:pt idx="1373">
                  <c:v>10137.218000000001</c:v>
                </c:pt>
                <c:pt idx="1374">
                  <c:v>10114.458000000001</c:v>
                </c:pt>
                <c:pt idx="1375">
                  <c:v>10087.227000000001</c:v>
                </c:pt>
                <c:pt idx="1376">
                  <c:v>10066.584000000001</c:v>
                </c:pt>
                <c:pt idx="1377">
                  <c:v>10053.439</c:v>
                </c:pt>
                <c:pt idx="1378">
                  <c:v>10045.89</c:v>
                </c:pt>
                <c:pt idx="1379">
                  <c:v>10042.064</c:v>
                </c:pt>
                <c:pt idx="1380">
                  <c:v>10040.858</c:v>
                </c:pt>
                <c:pt idx="1381">
                  <c:v>10042</c:v>
                </c:pt>
                <c:pt idx="1382">
                  <c:v>10046.069</c:v>
                </c:pt>
                <c:pt idx="1383">
                  <c:v>10054.924000000001</c:v>
                </c:pt>
                <c:pt idx="1384">
                  <c:v>10070.982</c:v>
                </c:pt>
                <c:pt idx="1385">
                  <c:v>10097.636</c:v>
                </c:pt>
                <c:pt idx="1386">
                  <c:v>10133.478999999999</c:v>
                </c:pt>
                <c:pt idx="1387">
                  <c:v>10171.019</c:v>
                </c:pt>
                <c:pt idx="1388">
                  <c:v>10182.049000000001</c:v>
                </c:pt>
                <c:pt idx="1389">
                  <c:v>10152.334999999999</c:v>
                </c:pt>
                <c:pt idx="1390">
                  <c:v>10115.798000000001</c:v>
                </c:pt>
                <c:pt idx="1391">
                  <c:v>10090.374</c:v>
                </c:pt>
                <c:pt idx="1392">
                  <c:v>10079.014999999999</c:v>
                </c:pt>
                <c:pt idx="1393">
                  <c:v>10079.906000000001</c:v>
                </c:pt>
                <c:pt idx="1394">
                  <c:v>10090</c:v>
                </c:pt>
                <c:pt idx="1395">
                  <c:v>10106.075000000001</c:v>
                </c:pt>
                <c:pt idx="1396">
                  <c:v>10117.866</c:v>
                </c:pt>
                <c:pt idx="1397">
                  <c:v>10108.66</c:v>
                </c:pt>
                <c:pt idx="1398">
                  <c:v>10084.362999999999</c:v>
                </c:pt>
                <c:pt idx="1399">
                  <c:v>10061.736000000001</c:v>
                </c:pt>
                <c:pt idx="1400">
                  <c:v>10049.025</c:v>
                </c:pt>
                <c:pt idx="1401">
                  <c:v>10039.332</c:v>
                </c:pt>
                <c:pt idx="1402">
                  <c:v>10033.527</c:v>
                </c:pt>
                <c:pt idx="1403">
                  <c:v>10030.004999999999</c:v>
                </c:pt>
                <c:pt idx="1404">
                  <c:v>10027.781000000001</c:v>
                </c:pt>
                <c:pt idx="1405">
                  <c:v>10026.334999999999</c:v>
                </c:pt>
                <c:pt idx="1406">
                  <c:v>10025.474</c:v>
                </c:pt>
                <c:pt idx="1407">
                  <c:v>10025.133</c:v>
                </c:pt>
                <c:pt idx="1408">
                  <c:v>10024.921</c:v>
                </c:pt>
                <c:pt idx="1409">
                  <c:v>10024.919</c:v>
                </c:pt>
                <c:pt idx="1410">
                  <c:v>10025.143</c:v>
                </c:pt>
                <c:pt idx="1411">
                  <c:v>10025.591</c:v>
                </c:pt>
                <c:pt idx="1412">
                  <c:v>10026.188</c:v>
                </c:pt>
                <c:pt idx="1413">
                  <c:v>10027.334000000001</c:v>
                </c:pt>
                <c:pt idx="1414">
                  <c:v>10028.754999999999</c:v>
                </c:pt>
                <c:pt idx="1415">
                  <c:v>10030.741</c:v>
                </c:pt>
                <c:pt idx="1416">
                  <c:v>10033.835999999999</c:v>
                </c:pt>
                <c:pt idx="1417">
                  <c:v>10038.379999999999</c:v>
                </c:pt>
                <c:pt idx="1418">
                  <c:v>10044.49</c:v>
                </c:pt>
                <c:pt idx="1419">
                  <c:v>10050.789000000001</c:v>
                </c:pt>
                <c:pt idx="1420">
                  <c:v>10054.191999999999</c:v>
                </c:pt>
                <c:pt idx="1421">
                  <c:v>10055.406999999999</c:v>
                </c:pt>
                <c:pt idx="1422">
                  <c:v>10057.566999999999</c:v>
                </c:pt>
                <c:pt idx="1423">
                  <c:v>10060.319</c:v>
                </c:pt>
                <c:pt idx="1424">
                  <c:v>10062.249</c:v>
                </c:pt>
                <c:pt idx="1425">
                  <c:v>10065.924999999999</c:v>
                </c:pt>
                <c:pt idx="1426">
                  <c:v>10073.767</c:v>
                </c:pt>
                <c:pt idx="1427">
                  <c:v>10087.34</c:v>
                </c:pt>
                <c:pt idx="1428">
                  <c:v>10107.597</c:v>
                </c:pt>
                <c:pt idx="1429">
                  <c:v>10136.245000000001</c:v>
                </c:pt>
                <c:pt idx="1430">
                  <c:v>10160.304</c:v>
                </c:pt>
                <c:pt idx="1431">
                  <c:v>10157.835999999999</c:v>
                </c:pt>
                <c:pt idx="1432">
                  <c:v>10133.285</c:v>
                </c:pt>
                <c:pt idx="1433">
                  <c:v>10108.069</c:v>
                </c:pt>
                <c:pt idx="1434">
                  <c:v>10091.197</c:v>
                </c:pt>
                <c:pt idx="1435">
                  <c:v>10081.949000000001</c:v>
                </c:pt>
                <c:pt idx="1436">
                  <c:v>10078.450999999999</c:v>
                </c:pt>
                <c:pt idx="1437">
                  <c:v>10078.612999999999</c:v>
                </c:pt>
                <c:pt idx="1438">
                  <c:v>10081.096</c:v>
                </c:pt>
                <c:pt idx="1439">
                  <c:v>10085.306</c:v>
                </c:pt>
                <c:pt idx="1440">
                  <c:v>10091.257</c:v>
                </c:pt>
                <c:pt idx="1441">
                  <c:v>10098.583000000001</c:v>
                </c:pt>
                <c:pt idx="1442">
                  <c:v>10107.706</c:v>
                </c:pt>
                <c:pt idx="1443">
                  <c:v>10119.067999999999</c:v>
                </c:pt>
                <c:pt idx="1444">
                  <c:v>10133.422</c:v>
                </c:pt>
                <c:pt idx="1445">
                  <c:v>10151.924999999999</c:v>
                </c:pt>
                <c:pt idx="1446">
                  <c:v>10176.054</c:v>
                </c:pt>
                <c:pt idx="1447">
                  <c:v>10206.902</c:v>
                </c:pt>
                <c:pt idx="1448">
                  <c:v>10243.297</c:v>
                </c:pt>
                <c:pt idx="1449">
                  <c:v>10280.071</c:v>
                </c:pt>
                <c:pt idx="1450">
                  <c:v>10319.487999999999</c:v>
                </c:pt>
                <c:pt idx="1451">
                  <c:v>10374.879000000001</c:v>
                </c:pt>
                <c:pt idx="1452">
                  <c:v>10460.228999999999</c:v>
                </c:pt>
                <c:pt idx="1453">
                  <c:v>10590.601000000001</c:v>
                </c:pt>
                <c:pt idx="1454">
                  <c:v>10782.834999999999</c:v>
                </c:pt>
                <c:pt idx="1455">
                  <c:v>11045.155000000001</c:v>
                </c:pt>
                <c:pt idx="1456">
                  <c:v>11368.210999999999</c:v>
                </c:pt>
                <c:pt idx="1457">
                  <c:v>11811.263999999999</c:v>
                </c:pt>
                <c:pt idx="1458">
                  <c:v>12536.541999999999</c:v>
                </c:pt>
                <c:pt idx="1459">
                  <c:v>13613.722</c:v>
                </c:pt>
                <c:pt idx="1460">
                  <c:v>14708.779</c:v>
                </c:pt>
                <c:pt idx="1461">
                  <c:v>14897.210999999999</c:v>
                </c:pt>
                <c:pt idx="1462">
                  <c:v>13939.932000000001</c:v>
                </c:pt>
                <c:pt idx="1463">
                  <c:v>12755.233</c:v>
                </c:pt>
                <c:pt idx="1464">
                  <c:v>11875.736000000001</c:v>
                </c:pt>
                <c:pt idx="1465">
                  <c:v>11336.44</c:v>
                </c:pt>
                <c:pt idx="1466">
                  <c:v>11046.012999999999</c:v>
                </c:pt>
                <c:pt idx="1467">
                  <c:v>10920.963</c:v>
                </c:pt>
                <c:pt idx="1468">
                  <c:v>10919.739</c:v>
                </c:pt>
                <c:pt idx="1469">
                  <c:v>11046.947</c:v>
                </c:pt>
                <c:pt idx="1470">
                  <c:v>11344.986000000001</c:v>
                </c:pt>
                <c:pt idx="1471">
                  <c:v>11870.198</c:v>
                </c:pt>
                <c:pt idx="1472">
                  <c:v>12613.002</c:v>
                </c:pt>
                <c:pt idx="1473">
                  <c:v>13265.735000000001</c:v>
                </c:pt>
                <c:pt idx="1474">
                  <c:v>13209.574000000001</c:v>
                </c:pt>
                <c:pt idx="1475">
                  <c:v>12506.769</c:v>
                </c:pt>
                <c:pt idx="1476">
                  <c:v>11782.079</c:v>
                </c:pt>
                <c:pt idx="1477">
                  <c:v>11296.076000000001</c:v>
                </c:pt>
                <c:pt idx="1478">
                  <c:v>11029.496999999999</c:v>
                </c:pt>
                <c:pt idx="1479">
                  <c:v>10870.992</c:v>
                </c:pt>
                <c:pt idx="1480">
                  <c:v>10723.79</c:v>
                </c:pt>
                <c:pt idx="1481">
                  <c:v>10589.314</c:v>
                </c:pt>
                <c:pt idx="1482">
                  <c:v>10485.412</c:v>
                </c:pt>
                <c:pt idx="1483">
                  <c:v>10415.502</c:v>
                </c:pt>
                <c:pt idx="1484">
                  <c:v>10382.591</c:v>
                </c:pt>
                <c:pt idx="1485">
                  <c:v>10374.096</c:v>
                </c:pt>
                <c:pt idx="1486">
                  <c:v>10354.61</c:v>
                </c:pt>
                <c:pt idx="1487">
                  <c:v>10304.208000000001</c:v>
                </c:pt>
                <c:pt idx="1488">
                  <c:v>10246.535</c:v>
                </c:pt>
                <c:pt idx="1489">
                  <c:v>10201.092000000001</c:v>
                </c:pt>
                <c:pt idx="1490">
                  <c:v>10170.835999999999</c:v>
                </c:pt>
                <c:pt idx="1491">
                  <c:v>10153.083000000001</c:v>
                </c:pt>
                <c:pt idx="1492">
                  <c:v>10144.789000000001</c:v>
                </c:pt>
                <c:pt idx="1493">
                  <c:v>10144.351000000001</c:v>
                </c:pt>
                <c:pt idx="1494">
                  <c:v>10153.073</c:v>
                </c:pt>
                <c:pt idx="1495">
                  <c:v>10175.522999999999</c:v>
                </c:pt>
                <c:pt idx="1496">
                  <c:v>10216.797</c:v>
                </c:pt>
                <c:pt idx="1497">
                  <c:v>10277.262000000001</c:v>
                </c:pt>
                <c:pt idx="1498">
                  <c:v>10334.286</c:v>
                </c:pt>
                <c:pt idx="1499">
                  <c:v>10334.423000000001</c:v>
                </c:pt>
                <c:pt idx="1500">
                  <c:v>10276.196</c:v>
                </c:pt>
                <c:pt idx="1501">
                  <c:v>10213.76</c:v>
                </c:pt>
                <c:pt idx="1502">
                  <c:v>10173.563</c:v>
                </c:pt>
                <c:pt idx="1503">
                  <c:v>10158.164000000001</c:v>
                </c:pt>
                <c:pt idx="1504">
                  <c:v>10164.887000000001</c:v>
                </c:pt>
                <c:pt idx="1505">
                  <c:v>10189.591</c:v>
                </c:pt>
                <c:pt idx="1506">
                  <c:v>10219.279</c:v>
                </c:pt>
                <c:pt idx="1507">
                  <c:v>10232.974</c:v>
                </c:pt>
                <c:pt idx="1508">
                  <c:v>10225.049999999999</c:v>
                </c:pt>
                <c:pt idx="1509">
                  <c:v>10216.374</c:v>
                </c:pt>
                <c:pt idx="1510">
                  <c:v>10228.474</c:v>
                </c:pt>
                <c:pt idx="1511">
                  <c:v>10258.545</c:v>
                </c:pt>
                <c:pt idx="1512">
                  <c:v>10270.146000000001</c:v>
                </c:pt>
                <c:pt idx="1513">
                  <c:v>10232.112999999999</c:v>
                </c:pt>
                <c:pt idx="1514">
                  <c:v>10173.916999999999</c:v>
                </c:pt>
                <c:pt idx="1515">
                  <c:v>10126.630999999999</c:v>
                </c:pt>
                <c:pt idx="1516">
                  <c:v>10094.905000000001</c:v>
                </c:pt>
                <c:pt idx="1517">
                  <c:v>10074.972</c:v>
                </c:pt>
                <c:pt idx="1518">
                  <c:v>10062.612999999999</c:v>
                </c:pt>
                <c:pt idx="1519">
                  <c:v>10054.821</c:v>
                </c:pt>
                <c:pt idx="1520">
                  <c:v>10049.816999999999</c:v>
                </c:pt>
                <c:pt idx="1521">
                  <c:v>10046.709000000001</c:v>
                </c:pt>
                <c:pt idx="1522">
                  <c:v>10045.129999999999</c:v>
                </c:pt>
                <c:pt idx="1523">
                  <c:v>10044.993</c:v>
                </c:pt>
                <c:pt idx="1524">
                  <c:v>10046.433000000001</c:v>
                </c:pt>
                <c:pt idx="1525">
                  <c:v>10049.017</c:v>
                </c:pt>
                <c:pt idx="1526">
                  <c:v>10051.717000000001</c:v>
                </c:pt>
                <c:pt idx="1527">
                  <c:v>10054.608</c:v>
                </c:pt>
                <c:pt idx="1528">
                  <c:v>10060.013000000001</c:v>
                </c:pt>
                <c:pt idx="1529">
                  <c:v>10069.115</c:v>
                </c:pt>
                <c:pt idx="1530">
                  <c:v>10081.081</c:v>
                </c:pt>
                <c:pt idx="1531">
                  <c:v>10089.986000000001</c:v>
                </c:pt>
                <c:pt idx="1532">
                  <c:v>10094.915000000001</c:v>
                </c:pt>
                <c:pt idx="1533">
                  <c:v>10105.099</c:v>
                </c:pt>
                <c:pt idx="1534">
                  <c:v>10128.793</c:v>
                </c:pt>
                <c:pt idx="1535">
                  <c:v>10163.005999999999</c:v>
                </c:pt>
                <c:pt idx="1536">
                  <c:v>10201.282999999999</c:v>
                </c:pt>
                <c:pt idx="1537">
                  <c:v>10205.897000000001</c:v>
                </c:pt>
                <c:pt idx="1538">
                  <c:v>10176.714</c:v>
                </c:pt>
                <c:pt idx="1539">
                  <c:v>10148.781999999999</c:v>
                </c:pt>
                <c:pt idx="1540">
                  <c:v>10139.864</c:v>
                </c:pt>
                <c:pt idx="1541">
                  <c:v>10151.635</c:v>
                </c:pt>
                <c:pt idx="1542">
                  <c:v>10179.674999999999</c:v>
                </c:pt>
                <c:pt idx="1543">
                  <c:v>10222.324000000001</c:v>
                </c:pt>
                <c:pt idx="1544">
                  <c:v>10271.038</c:v>
                </c:pt>
                <c:pt idx="1545">
                  <c:v>10283.484</c:v>
                </c:pt>
                <c:pt idx="1546">
                  <c:v>10237.022999999999</c:v>
                </c:pt>
                <c:pt idx="1547">
                  <c:v>10174.968999999999</c:v>
                </c:pt>
                <c:pt idx="1548">
                  <c:v>10125.896000000001</c:v>
                </c:pt>
                <c:pt idx="1549">
                  <c:v>10097.777</c:v>
                </c:pt>
                <c:pt idx="1550">
                  <c:v>10079.623</c:v>
                </c:pt>
                <c:pt idx="1551">
                  <c:v>10065.727000000001</c:v>
                </c:pt>
                <c:pt idx="1552">
                  <c:v>10055.608</c:v>
                </c:pt>
                <c:pt idx="1553">
                  <c:v>10050.055</c:v>
                </c:pt>
                <c:pt idx="1554">
                  <c:v>10048.396000000001</c:v>
                </c:pt>
                <c:pt idx="1555">
                  <c:v>10050.575999999999</c:v>
                </c:pt>
                <c:pt idx="1556">
                  <c:v>10056.928</c:v>
                </c:pt>
                <c:pt idx="1557">
                  <c:v>10067.82</c:v>
                </c:pt>
                <c:pt idx="1558">
                  <c:v>10081.423000000001</c:v>
                </c:pt>
                <c:pt idx="1559">
                  <c:v>10092.712</c:v>
                </c:pt>
                <c:pt idx="1560">
                  <c:v>10101.338</c:v>
                </c:pt>
                <c:pt idx="1561">
                  <c:v>10113.538</c:v>
                </c:pt>
                <c:pt idx="1562">
                  <c:v>10128.029</c:v>
                </c:pt>
                <c:pt idx="1563">
                  <c:v>10132.835999999999</c:v>
                </c:pt>
                <c:pt idx="1564">
                  <c:v>10129.700000000001</c:v>
                </c:pt>
                <c:pt idx="1565">
                  <c:v>10135.518</c:v>
                </c:pt>
                <c:pt idx="1566">
                  <c:v>10162.358</c:v>
                </c:pt>
                <c:pt idx="1567">
                  <c:v>10217.069</c:v>
                </c:pt>
                <c:pt idx="1568">
                  <c:v>10300.375</c:v>
                </c:pt>
                <c:pt idx="1569">
                  <c:v>10388.665999999999</c:v>
                </c:pt>
                <c:pt idx="1570">
                  <c:v>10434.173000000001</c:v>
                </c:pt>
                <c:pt idx="1571">
                  <c:v>10420.259</c:v>
                </c:pt>
                <c:pt idx="1572">
                  <c:v>10358.993</c:v>
                </c:pt>
                <c:pt idx="1573">
                  <c:v>10280.951999999999</c:v>
                </c:pt>
                <c:pt idx="1574">
                  <c:v>10227.450000000001</c:v>
                </c:pt>
                <c:pt idx="1575">
                  <c:v>10212.183999999999</c:v>
                </c:pt>
                <c:pt idx="1576">
                  <c:v>10232.699000000001</c:v>
                </c:pt>
                <c:pt idx="1577">
                  <c:v>10273.147999999999</c:v>
                </c:pt>
                <c:pt idx="1578">
                  <c:v>10295.898999999999</c:v>
                </c:pt>
                <c:pt idx="1579">
                  <c:v>10274.508</c:v>
                </c:pt>
                <c:pt idx="1580">
                  <c:v>10223.852999999999</c:v>
                </c:pt>
                <c:pt idx="1581">
                  <c:v>10174.796</c:v>
                </c:pt>
                <c:pt idx="1582">
                  <c:v>10142.254999999999</c:v>
                </c:pt>
                <c:pt idx="1583">
                  <c:v>10125.968999999999</c:v>
                </c:pt>
                <c:pt idx="1584">
                  <c:v>10125.154</c:v>
                </c:pt>
                <c:pt idx="1585">
                  <c:v>10140.054</c:v>
                </c:pt>
                <c:pt idx="1586">
                  <c:v>10168.486999999999</c:v>
                </c:pt>
                <c:pt idx="1587">
                  <c:v>10199.56</c:v>
                </c:pt>
                <c:pt idx="1588">
                  <c:v>10203.819</c:v>
                </c:pt>
                <c:pt idx="1589">
                  <c:v>10170.303</c:v>
                </c:pt>
                <c:pt idx="1590">
                  <c:v>10129.567999999999</c:v>
                </c:pt>
                <c:pt idx="1591">
                  <c:v>10101.267</c:v>
                </c:pt>
                <c:pt idx="1592">
                  <c:v>10086.94</c:v>
                </c:pt>
                <c:pt idx="1593">
                  <c:v>10081.634</c:v>
                </c:pt>
                <c:pt idx="1594">
                  <c:v>10079.52</c:v>
                </c:pt>
                <c:pt idx="1595">
                  <c:v>10080.728999999999</c:v>
                </c:pt>
                <c:pt idx="1596">
                  <c:v>10087.710999999999</c:v>
                </c:pt>
                <c:pt idx="1597">
                  <c:v>10097.037</c:v>
                </c:pt>
                <c:pt idx="1598">
                  <c:v>10101.272999999999</c:v>
                </c:pt>
                <c:pt idx="1599">
                  <c:v>10103.879999999999</c:v>
                </c:pt>
                <c:pt idx="1600">
                  <c:v>10114.745999999999</c:v>
                </c:pt>
                <c:pt idx="1601">
                  <c:v>10135.218000000001</c:v>
                </c:pt>
                <c:pt idx="1602">
                  <c:v>10153.157999999999</c:v>
                </c:pt>
                <c:pt idx="1603">
                  <c:v>10156.761</c:v>
                </c:pt>
                <c:pt idx="1604">
                  <c:v>10160.933000000001</c:v>
                </c:pt>
                <c:pt idx="1605">
                  <c:v>10183.671</c:v>
                </c:pt>
                <c:pt idx="1606">
                  <c:v>10224.126</c:v>
                </c:pt>
                <c:pt idx="1607">
                  <c:v>10254.529</c:v>
                </c:pt>
                <c:pt idx="1608">
                  <c:v>10241.263000000001</c:v>
                </c:pt>
                <c:pt idx="1609">
                  <c:v>10203.700999999999</c:v>
                </c:pt>
                <c:pt idx="1610">
                  <c:v>10177.064</c:v>
                </c:pt>
                <c:pt idx="1611">
                  <c:v>10170.904</c:v>
                </c:pt>
                <c:pt idx="1612">
                  <c:v>10172.267</c:v>
                </c:pt>
                <c:pt idx="1613">
                  <c:v>10155.736999999999</c:v>
                </c:pt>
                <c:pt idx="1614">
                  <c:v>10121.583000000001</c:v>
                </c:pt>
                <c:pt idx="1615">
                  <c:v>10089.421</c:v>
                </c:pt>
                <c:pt idx="1616">
                  <c:v>10067.105</c:v>
                </c:pt>
                <c:pt idx="1617">
                  <c:v>10053.825000000001</c:v>
                </c:pt>
                <c:pt idx="1618">
                  <c:v>10046.987999999999</c:v>
                </c:pt>
                <c:pt idx="1619">
                  <c:v>10045.513000000001</c:v>
                </c:pt>
                <c:pt idx="1620">
                  <c:v>10048.607</c:v>
                </c:pt>
                <c:pt idx="1621">
                  <c:v>10056.043</c:v>
                </c:pt>
                <c:pt idx="1622">
                  <c:v>10065.565000000001</c:v>
                </c:pt>
                <c:pt idx="1623">
                  <c:v>10070.552</c:v>
                </c:pt>
                <c:pt idx="1624">
                  <c:v>10065.1</c:v>
                </c:pt>
                <c:pt idx="1625">
                  <c:v>10054.700999999999</c:v>
                </c:pt>
                <c:pt idx="1626">
                  <c:v>10046.512000000001</c:v>
                </c:pt>
                <c:pt idx="1627">
                  <c:v>10042.324000000001</c:v>
                </c:pt>
                <c:pt idx="1628">
                  <c:v>10041.81</c:v>
                </c:pt>
                <c:pt idx="1629">
                  <c:v>10044.581</c:v>
                </c:pt>
                <c:pt idx="1630">
                  <c:v>10050.777</c:v>
                </c:pt>
                <c:pt idx="1631">
                  <c:v>10061.066000000001</c:v>
                </c:pt>
                <c:pt idx="1632">
                  <c:v>10075.848</c:v>
                </c:pt>
                <c:pt idx="1633">
                  <c:v>10094.349</c:v>
                </c:pt>
                <c:pt idx="1634">
                  <c:v>10117.427</c:v>
                </c:pt>
                <c:pt idx="1635">
                  <c:v>10148.338</c:v>
                </c:pt>
                <c:pt idx="1636">
                  <c:v>10183.447</c:v>
                </c:pt>
                <c:pt idx="1637">
                  <c:v>10223.058999999999</c:v>
                </c:pt>
                <c:pt idx="1638">
                  <c:v>10281.432000000001</c:v>
                </c:pt>
                <c:pt idx="1639">
                  <c:v>10352.473</c:v>
                </c:pt>
                <c:pt idx="1640">
                  <c:v>10395.356</c:v>
                </c:pt>
                <c:pt idx="1641">
                  <c:v>10401.26</c:v>
                </c:pt>
                <c:pt idx="1642">
                  <c:v>10399.371999999999</c:v>
                </c:pt>
                <c:pt idx="1643">
                  <c:v>10392.058999999999</c:v>
                </c:pt>
                <c:pt idx="1644">
                  <c:v>10383.624</c:v>
                </c:pt>
                <c:pt idx="1645">
                  <c:v>10376.126</c:v>
                </c:pt>
                <c:pt idx="1646">
                  <c:v>10331.896000000001</c:v>
                </c:pt>
                <c:pt idx="1647">
                  <c:v>10250.814</c:v>
                </c:pt>
                <c:pt idx="1648">
                  <c:v>10174.583000000001</c:v>
                </c:pt>
                <c:pt idx="1649">
                  <c:v>10120.763999999999</c:v>
                </c:pt>
                <c:pt idx="1650">
                  <c:v>10086.799999999999</c:v>
                </c:pt>
                <c:pt idx="1651">
                  <c:v>10066.397999999999</c:v>
                </c:pt>
                <c:pt idx="1652">
                  <c:v>10053.955</c:v>
                </c:pt>
                <c:pt idx="1653">
                  <c:v>10047.166999999999</c:v>
                </c:pt>
                <c:pt idx="1654">
                  <c:v>10044.557000000001</c:v>
                </c:pt>
                <c:pt idx="1655">
                  <c:v>10045.196</c:v>
                </c:pt>
                <c:pt idx="1656">
                  <c:v>10047.18</c:v>
                </c:pt>
                <c:pt idx="1657">
                  <c:v>10045.751</c:v>
                </c:pt>
                <c:pt idx="1658">
                  <c:v>10039.028</c:v>
                </c:pt>
                <c:pt idx="1659">
                  <c:v>10031.343999999999</c:v>
                </c:pt>
                <c:pt idx="1660">
                  <c:v>10025.5</c:v>
                </c:pt>
                <c:pt idx="1661">
                  <c:v>10021.406999999999</c:v>
                </c:pt>
                <c:pt idx="1662">
                  <c:v>10018.950000000001</c:v>
                </c:pt>
                <c:pt idx="1663">
                  <c:v>10017.521000000001</c:v>
                </c:pt>
                <c:pt idx="1664">
                  <c:v>10016.790999999999</c:v>
                </c:pt>
                <c:pt idx="1665">
                  <c:v>10016.635</c:v>
                </c:pt>
                <c:pt idx="1666">
                  <c:v>10016.989</c:v>
                </c:pt>
                <c:pt idx="1667">
                  <c:v>10017.984</c:v>
                </c:pt>
                <c:pt idx="1668">
                  <c:v>10020.232</c:v>
                </c:pt>
                <c:pt idx="1669">
                  <c:v>10024.511</c:v>
                </c:pt>
                <c:pt idx="1670">
                  <c:v>10031.449000000001</c:v>
                </c:pt>
                <c:pt idx="1671">
                  <c:v>10040.235000000001</c:v>
                </c:pt>
                <c:pt idx="1672">
                  <c:v>10046.547</c:v>
                </c:pt>
                <c:pt idx="1673">
                  <c:v>10044.357</c:v>
                </c:pt>
                <c:pt idx="1674">
                  <c:v>10038.466</c:v>
                </c:pt>
                <c:pt idx="1675">
                  <c:v>10034.492</c:v>
                </c:pt>
                <c:pt idx="1676">
                  <c:v>10032.405000000001</c:v>
                </c:pt>
                <c:pt idx="1677">
                  <c:v>10029.046</c:v>
                </c:pt>
                <c:pt idx="1678">
                  <c:v>10024.409</c:v>
                </c:pt>
                <c:pt idx="1679">
                  <c:v>10020.624</c:v>
                </c:pt>
                <c:pt idx="1680">
                  <c:v>10018.172</c:v>
                </c:pt>
                <c:pt idx="1681">
                  <c:v>10017.157999999999</c:v>
                </c:pt>
                <c:pt idx="1682">
                  <c:v>10017.065000000001</c:v>
                </c:pt>
                <c:pt idx="1683">
                  <c:v>10017.745000000001</c:v>
                </c:pt>
                <c:pt idx="1684">
                  <c:v>10019.18</c:v>
                </c:pt>
                <c:pt idx="1685">
                  <c:v>10021.525</c:v>
                </c:pt>
                <c:pt idx="1686">
                  <c:v>10025.262000000001</c:v>
                </c:pt>
                <c:pt idx="1687">
                  <c:v>10030.785</c:v>
                </c:pt>
                <c:pt idx="1688">
                  <c:v>10038.549999999999</c:v>
                </c:pt>
                <c:pt idx="1689">
                  <c:v>10047.849</c:v>
                </c:pt>
                <c:pt idx="1690">
                  <c:v>10058.439</c:v>
                </c:pt>
                <c:pt idx="1691">
                  <c:v>10070.82</c:v>
                </c:pt>
                <c:pt idx="1692">
                  <c:v>10085.686</c:v>
                </c:pt>
                <c:pt idx="1693">
                  <c:v>10107.710999999999</c:v>
                </c:pt>
                <c:pt idx="1694">
                  <c:v>10142.601000000001</c:v>
                </c:pt>
                <c:pt idx="1695">
                  <c:v>10193.101000000001</c:v>
                </c:pt>
                <c:pt idx="1696">
                  <c:v>10243.763999999999</c:v>
                </c:pt>
                <c:pt idx="1697">
                  <c:v>10249.879999999999</c:v>
                </c:pt>
                <c:pt idx="1698">
                  <c:v>10203.33</c:v>
                </c:pt>
                <c:pt idx="1699">
                  <c:v>10147.969999999999</c:v>
                </c:pt>
                <c:pt idx="1700">
                  <c:v>10106.338</c:v>
                </c:pt>
                <c:pt idx="1701">
                  <c:v>10079.790999999999</c:v>
                </c:pt>
                <c:pt idx="1702">
                  <c:v>10066.147000000001</c:v>
                </c:pt>
                <c:pt idx="1703">
                  <c:v>10062.646000000001</c:v>
                </c:pt>
                <c:pt idx="1704">
                  <c:v>10066.478999999999</c:v>
                </c:pt>
                <c:pt idx="1705">
                  <c:v>10074.289000000001</c:v>
                </c:pt>
                <c:pt idx="1706">
                  <c:v>10082.017</c:v>
                </c:pt>
                <c:pt idx="1707">
                  <c:v>10081.431</c:v>
                </c:pt>
                <c:pt idx="1708">
                  <c:v>10069.200999999999</c:v>
                </c:pt>
                <c:pt idx="1709">
                  <c:v>10054.431</c:v>
                </c:pt>
                <c:pt idx="1710">
                  <c:v>10043.648999999999</c:v>
                </c:pt>
                <c:pt idx="1711">
                  <c:v>10037.445</c:v>
                </c:pt>
                <c:pt idx="1712">
                  <c:v>10034.762000000001</c:v>
                </c:pt>
                <c:pt idx="1713">
                  <c:v>10034.611000000001</c:v>
                </c:pt>
                <c:pt idx="1714">
                  <c:v>10036.337</c:v>
                </c:pt>
                <c:pt idx="1715">
                  <c:v>10040.569</c:v>
                </c:pt>
                <c:pt idx="1716">
                  <c:v>10047.826999999999</c:v>
                </c:pt>
                <c:pt idx="1717">
                  <c:v>10059.978999999999</c:v>
                </c:pt>
                <c:pt idx="1718">
                  <c:v>10079.815000000001</c:v>
                </c:pt>
                <c:pt idx="1719">
                  <c:v>10110.088</c:v>
                </c:pt>
                <c:pt idx="1720">
                  <c:v>10150.695</c:v>
                </c:pt>
                <c:pt idx="1721">
                  <c:v>10197.018</c:v>
                </c:pt>
                <c:pt idx="1722">
                  <c:v>10244.120999999999</c:v>
                </c:pt>
                <c:pt idx="1723">
                  <c:v>10266.449000000001</c:v>
                </c:pt>
                <c:pt idx="1724">
                  <c:v>10242.504000000001</c:v>
                </c:pt>
                <c:pt idx="1725">
                  <c:v>10207.141</c:v>
                </c:pt>
                <c:pt idx="1726">
                  <c:v>10190.773999999999</c:v>
                </c:pt>
                <c:pt idx="1727">
                  <c:v>10188.394</c:v>
                </c:pt>
                <c:pt idx="1728">
                  <c:v>10177.227999999999</c:v>
                </c:pt>
                <c:pt idx="1729">
                  <c:v>10157.013999999999</c:v>
                </c:pt>
                <c:pt idx="1730">
                  <c:v>10143.620000000001</c:v>
                </c:pt>
                <c:pt idx="1731">
                  <c:v>10138.013000000001</c:v>
                </c:pt>
                <c:pt idx="1732">
                  <c:v>10135.526</c:v>
                </c:pt>
                <c:pt idx="1733">
                  <c:v>10132.437</c:v>
                </c:pt>
                <c:pt idx="1734">
                  <c:v>10123.105</c:v>
                </c:pt>
                <c:pt idx="1735">
                  <c:v>10110.736000000001</c:v>
                </c:pt>
                <c:pt idx="1736">
                  <c:v>10102.222</c:v>
                </c:pt>
                <c:pt idx="1737">
                  <c:v>10096.296</c:v>
                </c:pt>
                <c:pt idx="1738">
                  <c:v>10093.125</c:v>
                </c:pt>
                <c:pt idx="1739">
                  <c:v>10097.105</c:v>
                </c:pt>
                <c:pt idx="1740">
                  <c:v>10112.289000000001</c:v>
                </c:pt>
                <c:pt idx="1741">
                  <c:v>10144.344999999999</c:v>
                </c:pt>
                <c:pt idx="1742">
                  <c:v>10202.811</c:v>
                </c:pt>
                <c:pt idx="1743">
                  <c:v>10299.255999999999</c:v>
                </c:pt>
                <c:pt idx="1744">
                  <c:v>10436.061</c:v>
                </c:pt>
                <c:pt idx="1745">
                  <c:v>10569.566999999999</c:v>
                </c:pt>
                <c:pt idx="1746">
                  <c:v>10591.321</c:v>
                </c:pt>
                <c:pt idx="1747">
                  <c:v>10483.282999999999</c:v>
                </c:pt>
                <c:pt idx="1748">
                  <c:v>10351.441999999999</c:v>
                </c:pt>
                <c:pt idx="1749">
                  <c:v>10254.433999999999</c:v>
                </c:pt>
                <c:pt idx="1750">
                  <c:v>10193.665999999999</c:v>
                </c:pt>
                <c:pt idx="1751">
                  <c:v>10164.255999999999</c:v>
                </c:pt>
                <c:pt idx="1752">
                  <c:v>10158.014999999999</c:v>
                </c:pt>
                <c:pt idx="1753">
                  <c:v>10158.968999999999</c:v>
                </c:pt>
                <c:pt idx="1754">
                  <c:v>10147.507</c:v>
                </c:pt>
                <c:pt idx="1755">
                  <c:v>10125.648999999999</c:v>
                </c:pt>
                <c:pt idx="1756">
                  <c:v>10105.727999999999</c:v>
                </c:pt>
                <c:pt idx="1757">
                  <c:v>10091.5</c:v>
                </c:pt>
                <c:pt idx="1758">
                  <c:v>10084.950999999999</c:v>
                </c:pt>
                <c:pt idx="1759">
                  <c:v>10086.380999999999</c:v>
                </c:pt>
                <c:pt idx="1760">
                  <c:v>10094.527</c:v>
                </c:pt>
                <c:pt idx="1761">
                  <c:v>10104.232</c:v>
                </c:pt>
                <c:pt idx="1762">
                  <c:v>10110.132</c:v>
                </c:pt>
                <c:pt idx="1763">
                  <c:v>10116.098</c:v>
                </c:pt>
                <c:pt idx="1764">
                  <c:v>10133.217000000001</c:v>
                </c:pt>
                <c:pt idx="1765">
                  <c:v>10161.615</c:v>
                </c:pt>
                <c:pt idx="1766">
                  <c:v>10189.673000000001</c:v>
                </c:pt>
                <c:pt idx="1767">
                  <c:v>10211.530000000001</c:v>
                </c:pt>
                <c:pt idx="1768">
                  <c:v>10227.588</c:v>
                </c:pt>
                <c:pt idx="1769">
                  <c:v>10215.376</c:v>
                </c:pt>
                <c:pt idx="1770">
                  <c:v>10170.513000000001</c:v>
                </c:pt>
                <c:pt idx="1771">
                  <c:v>10122.549000000001</c:v>
                </c:pt>
                <c:pt idx="1772">
                  <c:v>10088.048000000001</c:v>
                </c:pt>
                <c:pt idx="1773">
                  <c:v>10066.704</c:v>
                </c:pt>
                <c:pt idx="1774">
                  <c:v>10054.677</c:v>
                </c:pt>
                <c:pt idx="1775">
                  <c:v>10048.749</c:v>
                </c:pt>
                <c:pt idx="1776">
                  <c:v>10047.102000000001</c:v>
                </c:pt>
                <c:pt idx="1777">
                  <c:v>10049.055</c:v>
                </c:pt>
                <c:pt idx="1778">
                  <c:v>10054.181</c:v>
                </c:pt>
                <c:pt idx="1779">
                  <c:v>10060.571</c:v>
                </c:pt>
                <c:pt idx="1780">
                  <c:v>10065.207</c:v>
                </c:pt>
                <c:pt idx="1781">
                  <c:v>10070.030000000001</c:v>
                </c:pt>
                <c:pt idx="1782">
                  <c:v>10080.512000000001</c:v>
                </c:pt>
                <c:pt idx="1783">
                  <c:v>10097.457</c:v>
                </c:pt>
                <c:pt idx="1784">
                  <c:v>10114.155000000001</c:v>
                </c:pt>
                <c:pt idx="1785">
                  <c:v>10121.501</c:v>
                </c:pt>
                <c:pt idx="1786">
                  <c:v>10123.641</c:v>
                </c:pt>
                <c:pt idx="1787">
                  <c:v>10132.371999999999</c:v>
                </c:pt>
                <c:pt idx="1788">
                  <c:v>10146.236999999999</c:v>
                </c:pt>
                <c:pt idx="1789">
                  <c:v>10147.763000000001</c:v>
                </c:pt>
                <c:pt idx="1790">
                  <c:v>10133.768</c:v>
                </c:pt>
                <c:pt idx="1791">
                  <c:v>10124.065000000001</c:v>
                </c:pt>
                <c:pt idx="1792">
                  <c:v>10129.181</c:v>
                </c:pt>
                <c:pt idx="1793">
                  <c:v>10143.236000000001</c:v>
                </c:pt>
                <c:pt idx="1794">
                  <c:v>10144.249</c:v>
                </c:pt>
                <c:pt idx="1795">
                  <c:v>10121.134</c:v>
                </c:pt>
                <c:pt idx="1796">
                  <c:v>10091.83</c:v>
                </c:pt>
                <c:pt idx="1797">
                  <c:v>10069.701999999999</c:v>
                </c:pt>
                <c:pt idx="1798">
                  <c:v>10055.735000000001</c:v>
                </c:pt>
                <c:pt idx="1799">
                  <c:v>10047.734</c:v>
                </c:pt>
                <c:pt idx="1800">
                  <c:v>10043.473</c:v>
                </c:pt>
                <c:pt idx="1801">
                  <c:v>10041.448</c:v>
                </c:pt>
                <c:pt idx="1802">
                  <c:v>10040.741</c:v>
                </c:pt>
                <c:pt idx="1803">
                  <c:v>10041.159</c:v>
                </c:pt>
                <c:pt idx="1804">
                  <c:v>10042.449000000001</c:v>
                </c:pt>
                <c:pt idx="1805">
                  <c:v>10044.537</c:v>
                </c:pt>
                <c:pt idx="1806">
                  <c:v>10047.584999999999</c:v>
                </c:pt>
                <c:pt idx="1807">
                  <c:v>10051.734</c:v>
                </c:pt>
                <c:pt idx="1808">
                  <c:v>10057.328</c:v>
                </c:pt>
                <c:pt idx="1809">
                  <c:v>10065.083000000001</c:v>
                </c:pt>
                <c:pt idx="1810">
                  <c:v>10076.001</c:v>
                </c:pt>
                <c:pt idx="1811">
                  <c:v>10091.357</c:v>
                </c:pt>
                <c:pt idx="1812">
                  <c:v>10112.022999999999</c:v>
                </c:pt>
                <c:pt idx="1813">
                  <c:v>10135.897999999999</c:v>
                </c:pt>
                <c:pt idx="1814">
                  <c:v>10157.388000000001</c:v>
                </c:pt>
                <c:pt idx="1815">
                  <c:v>10180.178</c:v>
                </c:pt>
                <c:pt idx="1816">
                  <c:v>10220.226000000001</c:v>
                </c:pt>
                <c:pt idx="1817">
                  <c:v>10295.349</c:v>
                </c:pt>
                <c:pt idx="1818">
                  <c:v>10424.569</c:v>
                </c:pt>
                <c:pt idx="1819">
                  <c:v>10620.519</c:v>
                </c:pt>
                <c:pt idx="1820">
                  <c:v>10850.187</c:v>
                </c:pt>
                <c:pt idx="1821">
                  <c:v>10965.902</c:v>
                </c:pt>
                <c:pt idx="1822">
                  <c:v>10848.38</c:v>
                </c:pt>
                <c:pt idx="1823">
                  <c:v>10635.858</c:v>
                </c:pt>
                <c:pt idx="1824">
                  <c:v>10467.012000000001</c:v>
                </c:pt>
                <c:pt idx="1825">
                  <c:v>10368.93</c:v>
                </c:pt>
                <c:pt idx="1826">
                  <c:v>10331.089</c:v>
                </c:pt>
                <c:pt idx="1827">
                  <c:v>10342.83</c:v>
                </c:pt>
                <c:pt idx="1828">
                  <c:v>10404.718999999999</c:v>
                </c:pt>
                <c:pt idx="1829">
                  <c:v>10527.392</c:v>
                </c:pt>
                <c:pt idx="1830">
                  <c:v>10721.142</c:v>
                </c:pt>
                <c:pt idx="1831">
                  <c:v>10968.002</c:v>
                </c:pt>
                <c:pt idx="1832">
                  <c:v>11207.136</c:v>
                </c:pt>
                <c:pt idx="1833">
                  <c:v>11328.51</c:v>
                </c:pt>
                <c:pt idx="1834">
                  <c:v>11316.67</c:v>
                </c:pt>
                <c:pt idx="1835">
                  <c:v>11302.466</c:v>
                </c:pt>
                <c:pt idx="1836">
                  <c:v>11284.305</c:v>
                </c:pt>
                <c:pt idx="1837">
                  <c:v>11200.880999999999</c:v>
                </c:pt>
                <c:pt idx="1838">
                  <c:v>11042.249</c:v>
                </c:pt>
                <c:pt idx="1839">
                  <c:v>10843.691999999999</c:v>
                </c:pt>
                <c:pt idx="1840">
                  <c:v>10681.166999999999</c:v>
                </c:pt>
                <c:pt idx="1841">
                  <c:v>10593.608</c:v>
                </c:pt>
                <c:pt idx="1842">
                  <c:v>10541.064</c:v>
                </c:pt>
                <c:pt idx="1843">
                  <c:v>10460.421</c:v>
                </c:pt>
                <c:pt idx="1844">
                  <c:v>10359.290999999999</c:v>
                </c:pt>
                <c:pt idx="1845">
                  <c:v>10274.056</c:v>
                </c:pt>
                <c:pt idx="1846">
                  <c:v>10215.969999999999</c:v>
                </c:pt>
                <c:pt idx="1847">
                  <c:v>10182.075000000001</c:v>
                </c:pt>
                <c:pt idx="1848">
                  <c:v>10166.697</c:v>
                </c:pt>
                <c:pt idx="1849">
                  <c:v>10167.207</c:v>
                </c:pt>
                <c:pt idx="1850">
                  <c:v>10183.579</c:v>
                </c:pt>
                <c:pt idx="1851">
                  <c:v>10215.837</c:v>
                </c:pt>
                <c:pt idx="1852">
                  <c:v>10255.799000000001</c:v>
                </c:pt>
                <c:pt idx="1853">
                  <c:v>10281.839</c:v>
                </c:pt>
                <c:pt idx="1854">
                  <c:v>10289.102000000001</c:v>
                </c:pt>
                <c:pt idx="1855">
                  <c:v>10304.578</c:v>
                </c:pt>
                <c:pt idx="1856">
                  <c:v>10342.795</c:v>
                </c:pt>
                <c:pt idx="1857">
                  <c:v>10398.625</c:v>
                </c:pt>
                <c:pt idx="1858">
                  <c:v>10457.61</c:v>
                </c:pt>
                <c:pt idx="1859">
                  <c:v>10519.103999999999</c:v>
                </c:pt>
                <c:pt idx="1860">
                  <c:v>10591.079</c:v>
                </c:pt>
                <c:pt idx="1861">
                  <c:v>10629.075000000001</c:v>
                </c:pt>
                <c:pt idx="1862">
                  <c:v>10586.761</c:v>
                </c:pt>
                <c:pt idx="1863">
                  <c:v>10503.981</c:v>
                </c:pt>
                <c:pt idx="1864">
                  <c:v>10403.704</c:v>
                </c:pt>
                <c:pt idx="1865">
                  <c:v>10300.289000000001</c:v>
                </c:pt>
                <c:pt idx="1866">
                  <c:v>10221.299999999999</c:v>
                </c:pt>
                <c:pt idx="1867">
                  <c:v>10171.513999999999</c:v>
                </c:pt>
                <c:pt idx="1868">
                  <c:v>10139.611999999999</c:v>
                </c:pt>
                <c:pt idx="1869">
                  <c:v>10113.446</c:v>
                </c:pt>
                <c:pt idx="1870">
                  <c:v>10091.197</c:v>
                </c:pt>
                <c:pt idx="1871">
                  <c:v>10074.746999999999</c:v>
                </c:pt>
                <c:pt idx="1872">
                  <c:v>10063.409</c:v>
                </c:pt>
                <c:pt idx="1873">
                  <c:v>10055.866</c:v>
                </c:pt>
                <c:pt idx="1874">
                  <c:v>10050.879000000001</c:v>
                </c:pt>
                <c:pt idx="1875">
                  <c:v>10047.569</c:v>
                </c:pt>
                <c:pt idx="1876">
                  <c:v>10045.902</c:v>
                </c:pt>
                <c:pt idx="1877">
                  <c:v>10046.371999999999</c:v>
                </c:pt>
                <c:pt idx="1878">
                  <c:v>10049.254999999999</c:v>
                </c:pt>
                <c:pt idx="1879">
                  <c:v>10053.384</c:v>
                </c:pt>
                <c:pt idx="1880">
                  <c:v>10055.206</c:v>
                </c:pt>
                <c:pt idx="1881">
                  <c:v>10051.965</c:v>
                </c:pt>
                <c:pt idx="1882">
                  <c:v>10046.189</c:v>
                </c:pt>
                <c:pt idx="1883">
                  <c:v>10041.447</c:v>
                </c:pt>
                <c:pt idx="1884">
                  <c:v>10038.994000000001</c:v>
                </c:pt>
                <c:pt idx="1885">
                  <c:v>10038.741</c:v>
                </c:pt>
                <c:pt idx="1886">
                  <c:v>10040.745000000001</c:v>
                </c:pt>
                <c:pt idx="1887">
                  <c:v>10044.603999999999</c:v>
                </c:pt>
                <c:pt idx="1888">
                  <c:v>10051.736999999999</c:v>
                </c:pt>
                <c:pt idx="1889">
                  <c:v>10063.022999999999</c:v>
                </c:pt>
                <c:pt idx="1890">
                  <c:v>10079.175999999999</c:v>
                </c:pt>
                <c:pt idx="1891">
                  <c:v>10096.894</c:v>
                </c:pt>
                <c:pt idx="1892">
                  <c:v>10107.187</c:v>
                </c:pt>
                <c:pt idx="1893">
                  <c:v>10110.388000000001</c:v>
                </c:pt>
                <c:pt idx="1894">
                  <c:v>10119.361999999999</c:v>
                </c:pt>
                <c:pt idx="1895">
                  <c:v>10146.058999999999</c:v>
                </c:pt>
                <c:pt idx="1896">
                  <c:v>10195.798000000001</c:v>
                </c:pt>
                <c:pt idx="1897">
                  <c:v>10265.105</c:v>
                </c:pt>
                <c:pt idx="1898">
                  <c:v>10326.528</c:v>
                </c:pt>
                <c:pt idx="1899">
                  <c:v>10351.808000000001</c:v>
                </c:pt>
                <c:pt idx="1900">
                  <c:v>10341.121999999999</c:v>
                </c:pt>
                <c:pt idx="1901">
                  <c:v>10289.477999999999</c:v>
                </c:pt>
                <c:pt idx="1902">
                  <c:v>10221.175999999999</c:v>
                </c:pt>
                <c:pt idx="1903">
                  <c:v>10169.575000000001</c:v>
                </c:pt>
                <c:pt idx="1904">
                  <c:v>10140.815000000001</c:v>
                </c:pt>
                <c:pt idx="1905">
                  <c:v>10125.259</c:v>
                </c:pt>
                <c:pt idx="1906">
                  <c:v>10109.847</c:v>
                </c:pt>
                <c:pt idx="1907">
                  <c:v>10096.335999999999</c:v>
                </c:pt>
                <c:pt idx="1908">
                  <c:v>10089.849</c:v>
                </c:pt>
                <c:pt idx="1909">
                  <c:v>10093.093000000001</c:v>
                </c:pt>
                <c:pt idx="1910">
                  <c:v>10108.071</c:v>
                </c:pt>
                <c:pt idx="1911">
                  <c:v>10139.281000000001</c:v>
                </c:pt>
                <c:pt idx="1912">
                  <c:v>10187.581</c:v>
                </c:pt>
                <c:pt idx="1913">
                  <c:v>10241.096</c:v>
                </c:pt>
                <c:pt idx="1914">
                  <c:v>10260.802</c:v>
                </c:pt>
                <c:pt idx="1915">
                  <c:v>10231.769</c:v>
                </c:pt>
                <c:pt idx="1916">
                  <c:v>10195.593000000001</c:v>
                </c:pt>
                <c:pt idx="1917">
                  <c:v>10183.031000000001</c:v>
                </c:pt>
                <c:pt idx="1918">
                  <c:v>10201.433999999999</c:v>
                </c:pt>
                <c:pt idx="1919">
                  <c:v>10246.630999999999</c:v>
                </c:pt>
                <c:pt idx="1920">
                  <c:v>10293.050999999999</c:v>
                </c:pt>
                <c:pt idx="1921">
                  <c:v>10299.923999999999</c:v>
                </c:pt>
                <c:pt idx="1922">
                  <c:v>10277.282999999999</c:v>
                </c:pt>
                <c:pt idx="1923">
                  <c:v>10258.288</c:v>
                </c:pt>
                <c:pt idx="1924">
                  <c:v>10246.954</c:v>
                </c:pt>
                <c:pt idx="1925">
                  <c:v>10236.822</c:v>
                </c:pt>
                <c:pt idx="1926">
                  <c:v>10210.448</c:v>
                </c:pt>
                <c:pt idx="1927">
                  <c:v>10171.147000000001</c:v>
                </c:pt>
                <c:pt idx="1928">
                  <c:v>10139.691999999999</c:v>
                </c:pt>
                <c:pt idx="1929">
                  <c:v>10122.824000000001</c:v>
                </c:pt>
                <c:pt idx="1930">
                  <c:v>10116.147999999999</c:v>
                </c:pt>
                <c:pt idx="1931">
                  <c:v>10117.127</c:v>
                </c:pt>
                <c:pt idx="1932">
                  <c:v>10129.299999999999</c:v>
                </c:pt>
                <c:pt idx="1933">
                  <c:v>10154.1</c:v>
                </c:pt>
                <c:pt idx="1934">
                  <c:v>10178.858</c:v>
                </c:pt>
                <c:pt idx="1935">
                  <c:v>10181.607</c:v>
                </c:pt>
                <c:pt idx="1936">
                  <c:v>10165.107</c:v>
                </c:pt>
                <c:pt idx="1937">
                  <c:v>10150.790000000001</c:v>
                </c:pt>
                <c:pt idx="1938">
                  <c:v>10150.433999999999</c:v>
                </c:pt>
                <c:pt idx="1939">
                  <c:v>10168.788</c:v>
                </c:pt>
                <c:pt idx="1940">
                  <c:v>10200.548000000001</c:v>
                </c:pt>
                <c:pt idx="1941">
                  <c:v>10219.218000000001</c:v>
                </c:pt>
                <c:pt idx="1942">
                  <c:v>10202.232</c:v>
                </c:pt>
                <c:pt idx="1943">
                  <c:v>10170.462</c:v>
                </c:pt>
                <c:pt idx="1944">
                  <c:v>10145.044</c:v>
                </c:pt>
                <c:pt idx="1945">
                  <c:v>10125.531000000001</c:v>
                </c:pt>
                <c:pt idx="1946">
                  <c:v>10111.361999999999</c:v>
                </c:pt>
                <c:pt idx="1947">
                  <c:v>10106.491</c:v>
                </c:pt>
                <c:pt idx="1948">
                  <c:v>10112.111999999999</c:v>
                </c:pt>
                <c:pt idx="1949">
                  <c:v>10126.6</c:v>
                </c:pt>
                <c:pt idx="1950">
                  <c:v>10143.406000000001</c:v>
                </c:pt>
                <c:pt idx="1951">
                  <c:v>10155.995999999999</c:v>
                </c:pt>
                <c:pt idx="1952">
                  <c:v>10172.950999999999</c:v>
                </c:pt>
                <c:pt idx="1953">
                  <c:v>10209.74</c:v>
                </c:pt>
                <c:pt idx="1954">
                  <c:v>10279.746999999999</c:v>
                </c:pt>
                <c:pt idx="1955">
                  <c:v>10393.465</c:v>
                </c:pt>
                <c:pt idx="1956">
                  <c:v>10548.514999999999</c:v>
                </c:pt>
                <c:pt idx="1957">
                  <c:v>10721.955</c:v>
                </c:pt>
                <c:pt idx="1958">
                  <c:v>10845.763000000001</c:v>
                </c:pt>
                <c:pt idx="1959">
                  <c:v>10823.775</c:v>
                </c:pt>
                <c:pt idx="1960">
                  <c:v>10696.925999999999</c:v>
                </c:pt>
                <c:pt idx="1961">
                  <c:v>10542.427</c:v>
                </c:pt>
                <c:pt idx="1962">
                  <c:v>10405.834999999999</c:v>
                </c:pt>
                <c:pt idx="1963">
                  <c:v>10320.652</c:v>
                </c:pt>
                <c:pt idx="1964">
                  <c:v>10291.07</c:v>
                </c:pt>
                <c:pt idx="1965">
                  <c:v>10307.673999999999</c:v>
                </c:pt>
                <c:pt idx="1966">
                  <c:v>10347.92</c:v>
                </c:pt>
                <c:pt idx="1967">
                  <c:v>10366.4</c:v>
                </c:pt>
                <c:pt idx="1968">
                  <c:v>10349.52</c:v>
                </c:pt>
                <c:pt idx="1969">
                  <c:v>10336.547</c:v>
                </c:pt>
                <c:pt idx="1970">
                  <c:v>10339.789000000001</c:v>
                </c:pt>
                <c:pt idx="1971">
                  <c:v>10327.861000000001</c:v>
                </c:pt>
                <c:pt idx="1972">
                  <c:v>10273.645</c:v>
                </c:pt>
                <c:pt idx="1973">
                  <c:v>10205.591</c:v>
                </c:pt>
                <c:pt idx="1974">
                  <c:v>10152.277</c:v>
                </c:pt>
                <c:pt idx="1975">
                  <c:v>10117.413</c:v>
                </c:pt>
                <c:pt idx="1976">
                  <c:v>10097.848</c:v>
                </c:pt>
                <c:pt idx="1977">
                  <c:v>10090.712</c:v>
                </c:pt>
                <c:pt idx="1978">
                  <c:v>10094.191000000001</c:v>
                </c:pt>
                <c:pt idx="1979">
                  <c:v>10106.538</c:v>
                </c:pt>
                <c:pt idx="1980">
                  <c:v>10121.404</c:v>
                </c:pt>
                <c:pt idx="1981">
                  <c:v>10128.348</c:v>
                </c:pt>
                <c:pt idx="1982">
                  <c:v>10127.668</c:v>
                </c:pt>
                <c:pt idx="1983">
                  <c:v>10119.772000000001</c:v>
                </c:pt>
                <c:pt idx="1984">
                  <c:v>10102.495999999999</c:v>
                </c:pt>
                <c:pt idx="1985">
                  <c:v>10086.244000000001</c:v>
                </c:pt>
                <c:pt idx="1986">
                  <c:v>10078.911</c:v>
                </c:pt>
                <c:pt idx="1987">
                  <c:v>10080.846</c:v>
                </c:pt>
                <c:pt idx="1988">
                  <c:v>10088.56</c:v>
                </c:pt>
                <c:pt idx="1989">
                  <c:v>10091.903</c:v>
                </c:pt>
                <c:pt idx="1990">
                  <c:v>10082.549999999999</c:v>
                </c:pt>
                <c:pt idx="1991">
                  <c:v>10066.513999999999</c:v>
                </c:pt>
                <c:pt idx="1992">
                  <c:v>10052.933999999999</c:v>
                </c:pt>
                <c:pt idx="1993">
                  <c:v>10044.325000000001</c:v>
                </c:pt>
                <c:pt idx="1994">
                  <c:v>10039.735000000001</c:v>
                </c:pt>
                <c:pt idx="1995">
                  <c:v>10038.494000000001</c:v>
                </c:pt>
                <c:pt idx="1996">
                  <c:v>10039.530000000001</c:v>
                </c:pt>
                <c:pt idx="1997">
                  <c:v>10043.129999999999</c:v>
                </c:pt>
                <c:pt idx="1998">
                  <c:v>10050.501</c:v>
                </c:pt>
                <c:pt idx="1999">
                  <c:v>10064.038</c:v>
                </c:pt>
                <c:pt idx="2000">
                  <c:v>10087.364</c:v>
                </c:pt>
                <c:pt idx="2001">
                  <c:v>10124.144</c:v>
                </c:pt>
                <c:pt idx="2002">
                  <c:v>10172.606</c:v>
                </c:pt>
                <c:pt idx="2003">
                  <c:v>10207.806</c:v>
                </c:pt>
                <c:pt idx="2004">
                  <c:v>10200.445</c:v>
                </c:pt>
                <c:pt idx="2005">
                  <c:v>10161.494000000001</c:v>
                </c:pt>
                <c:pt idx="2006">
                  <c:v>10121.072</c:v>
                </c:pt>
                <c:pt idx="2007">
                  <c:v>10092.906999999999</c:v>
                </c:pt>
                <c:pt idx="2008">
                  <c:v>10075.615</c:v>
                </c:pt>
                <c:pt idx="2009">
                  <c:v>10064.569</c:v>
                </c:pt>
                <c:pt idx="2010">
                  <c:v>10058.932000000001</c:v>
                </c:pt>
                <c:pt idx="2011">
                  <c:v>10058.655000000001</c:v>
                </c:pt>
                <c:pt idx="2012">
                  <c:v>10063.767</c:v>
                </c:pt>
                <c:pt idx="2013">
                  <c:v>10074.108</c:v>
                </c:pt>
                <c:pt idx="2014">
                  <c:v>10087.638000000001</c:v>
                </c:pt>
                <c:pt idx="2015">
                  <c:v>10104.14</c:v>
                </c:pt>
                <c:pt idx="2016">
                  <c:v>10128.030000000001</c:v>
                </c:pt>
                <c:pt idx="2017">
                  <c:v>10164.41</c:v>
                </c:pt>
                <c:pt idx="2018">
                  <c:v>10207.653</c:v>
                </c:pt>
                <c:pt idx="2019">
                  <c:v>10229.605</c:v>
                </c:pt>
                <c:pt idx="2020">
                  <c:v>10218.359</c:v>
                </c:pt>
                <c:pt idx="2021">
                  <c:v>10194.458000000001</c:v>
                </c:pt>
                <c:pt idx="2022">
                  <c:v>10169.439</c:v>
                </c:pt>
                <c:pt idx="2023">
                  <c:v>10151.572</c:v>
                </c:pt>
                <c:pt idx="2024">
                  <c:v>10142.835999999999</c:v>
                </c:pt>
                <c:pt idx="2025">
                  <c:v>10140.826999999999</c:v>
                </c:pt>
                <c:pt idx="2026">
                  <c:v>10148.608</c:v>
                </c:pt>
                <c:pt idx="2027">
                  <c:v>10173.967000000001</c:v>
                </c:pt>
                <c:pt idx="2028">
                  <c:v>10222.887000000001</c:v>
                </c:pt>
                <c:pt idx="2029">
                  <c:v>10291.868</c:v>
                </c:pt>
                <c:pt idx="2030">
                  <c:v>10349.475</c:v>
                </c:pt>
                <c:pt idx="2031">
                  <c:v>10343.311</c:v>
                </c:pt>
                <c:pt idx="2032">
                  <c:v>10289.081</c:v>
                </c:pt>
                <c:pt idx="2033">
                  <c:v>10231.722</c:v>
                </c:pt>
                <c:pt idx="2034">
                  <c:v>10185.798000000001</c:v>
                </c:pt>
                <c:pt idx="2035">
                  <c:v>10156.704</c:v>
                </c:pt>
                <c:pt idx="2036">
                  <c:v>10147.933999999999</c:v>
                </c:pt>
                <c:pt idx="2037">
                  <c:v>10158.469999999999</c:v>
                </c:pt>
                <c:pt idx="2038">
                  <c:v>10183.212</c:v>
                </c:pt>
                <c:pt idx="2039">
                  <c:v>10217.66</c:v>
                </c:pt>
                <c:pt idx="2040">
                  <c:v>10268.696</c:v>
                </c:pt>
                <c:pt idx="2041">
                  <c:v>10333.175999999999</c:v>
                </c:pt>
                <c:pt idx="2042">
                  <c:v>10363.311</c:v>
                </c:pt>
                <c:pt idx="2043">
                  <c:v>10318.243</c:v>
                </c:pt>
                <c:pt idx="2044">
                  <c:v>10244.800999999999</c:v>
                </c:pt>
                <c:pt idx="2045">
                  <c:v>10190.998</c:v>
                </c:pt>
                <c:pt idx="2046">
                  <c:v>10164.513000000001</c:v>
                </c:pt>
                <c:pt idx="2047">
                  <c:v>10155.072</c:v>
                </c:pt>
                <c:pt idx="2048">
                  <c:v>10143.906000000001</c:v>
                </c:pt>
                <c:pt idx="2049">
                  <c:v>10125.896000000001</c:v>
                </c:pt>
                <c:pt idx="2050">
                  <c:v>10110.357</c:v>
                </c:pt>
                <c:pt idx="2051">
                  <c:v>10100.540000000001</c:v>
                </c:pt>
                <c:pt idx="2052">
                  <c:v>10096.712</c:v>
                </c:pt>
                <c:pt idx="2053">
                  <c:v>10099.361999999999</c:v>
                </c:pt>
                <c:pt idx="2054">
                  <c:v>10103.831</c:v>
                </c:pt>
                <c:pt idx="2055">
                  <c:v>10102.029</c:v>
                </c:pt>
                <c:pt idx="2056">
                  <c:v>10095.532999999999</c:v>
                </c:pt>
                <c:pt idx="2057">
                  <c:v>10091.84</c:v>
                </c:pt>
                <c:pt idx="2058">
                  <c:v>10094.227999999999</c:v>
                </c:pt>
                <c:pt idx="2059">
                  <c:v>10101.709999999999</c:v>
                </c:pt>
                <c:pt idx="2060">
                  <c:v>10112.82</c:v>
                </c:pt>
                <c:pt idx="2061">
                  <c:v>10126.451999999999</c:v>
                </c:pt>
                <c:pt idx="2062">
                  <c:v>10139.986000000001</c:v>
                </c:pt>
                <c:pt idx="2063">
                  <c:v>10154.781999999999</c:v>
                </c:pt>
                <c:pt idx="2064">
                  <c:v>10175.540000000001</c:v>
                </c:pt>
                <c:pt idx="2065">
                  <c:v>10208.221</c:v>
                </c:pt>
                <c:pt idx="2066">
                  <c:v>10251.709999999999</c:v>
                </c:pt>
                <c:pt idx="2067">
                  <c:v>10295.31</c:v>
                </c:pt>
                <c:pt idx="2068">
                  <c:v>10318.682000000001</c:v>
                </c:pt>
                <c:pt idx="2069">
                  <c:v>10330.492</c:v>
                </c:pt>
                <c:pt idx="2070">
                  <c:v>10366.548000000001</c:v>
                </c:pt>
                <c:pt idx="2071">
                  <c:v>10459.009</c:v>
                </c:pt>
                <c:pt idx="2072">
                  <c:v>10632.25</c:v>
                </c:pt>
                <c:pt idx="2073">
                  <c:v>10893.285</c:v>
                </c:pt>
                <c:pt idx="2074">
                  <c:v>11176.328</c:v>
                </c:pt>
                <c:pt idx="2075">
                  <c:v>11278.486000000001</c:v>
                </c:pt>
                <c:pt idx="2076">
                  <c:v>11106.915999999999</c:v>
                </c:pt>
                <c:pt idx="2077">
                  <c:v>10857.493</c:v>
                </c:pt>
                <c:pt idx="2078">
                  <c:v>10661.017</c:v>
                </c:pt>
                <c:pt idx="2079">
                  <c:v>10536.933999999999</c:v>
                </c:pt>
                <c:pt idx="2080">
                  <c:v>10480.366</c:v>
                </c:pt>
                <c:pt idx="2081">
                  <c:v>10483.656000000001</c:v>
                </c:pt>
                <c:pt idx="2082">
                  <c:v>10543.502</c:v>
                </c:pt>
                <c:pt idx="2083">
                  <c:v>10668.527</c:v>
                </c:pt>
                <c:pt idx="2084">
                  <c:v>10895.346</c:v>
                </c:pt>
                <c:pt idx="2085">
                  <c:v>11289.262000000001</c:v>
                </c:pt>
                <c:pt idx="2086">
                  <c:v>11898.695</c:v>
                </c:pt>
                <c:pt idx="2087">
                  <c:v>12626.8</c:v>
                </c:pt>
                <c:pt idx="2088">
                  <c:v>13004.793</c:v>
                </c:pt>
                <c:pt idx="2089">
                  <c:v>12617.280999999999</c:v>
                </c:pt>
                <c:pt idx="2090">
                  <c:v>11874.147000000001</c:v>
                </c:pt>
                <c:pt idx="2091">
                  <c:v>11243.916999999999</c:v>
                </c:pt>
                <c:pt idx="2092">
                  <c:v>10823.956</c:v>
                </c:pt>
                <c:pt idx="2093">
                  <c:v>10569.331</c:v>
                </c:pt>
                <c:pt idx="2094">
                  <c:v>10419.001</c:v>
                </c:pt>
                <c:pt idx="2095">
                  <c:v>10327.808000000001</c:v>
                </c:pt>
                <c:pt idx="2096">
                  <c:v>10269.745000000001</c:v>
                </c:pt>
                <c:pt idx="2097">
                  <c:v>10231.869000000001</c:v>
                </c:pt>
                <c:pt idx="2098">
                  <c:v>10208.249</c:v>
                </c:pt>
                <c:pt idx="2099">
                  <c:v>10196.317999999999</c:v>
                </c:pt>
                <c:pt idx="2100">
                  <c:v>10194.927</c:v>
                </c:pt>
                <c:pt idx="2101">
                  <c:v>10202.198</c:v>
                </c:pt>
                <c:pt idx="2102">
                  <c:v>10215.864</c:v>
                </c:pt>
                <c:pt idx="2103">
                  <c:v>10239.991</c:v>
                </c:pt>
                <c:pt idx="2104">
                  <c:v>10283.234</c:v>
                </c:pt>
                <c:pt idx="2105">
                  <c:v>10357.916999999999</c:v>
                </c:pt>
                <c:pt idx="2106">
                  <c:v>10463.5</c:v>
                </c:pt>
                <c:pt idx="2107">
                  <c:v>10562.495999999999</c:v>
                </c:pt>
                <c:pt idx="2108">
                  <c:v>10582.433999999999</c:v>
                </c:pt>
                <c:pt idx="2109">
                  <c:v>10506.915000000001</c:v>
                </c:pt>
                <c:pt idx="2110">
                  <c:v>10393.995999999999</c:v>
                </c:pt>
                <c:pt idx="2111">
                  <c:v>10293.018</c:v>
                </c:pt>
                <c:pt idx="2112">
                  <c:v>10225.402</c:v>
                </c:pt>
                <c:pt idx="2113">
                  <c:v>10189.696</c:v>
                </c:pt>
                <c:pt idx="2114">
                  <c:v>10179.89</c:v>
                </c:pt>
                <c:pt idx="2115">
                  <c:v>10192.255999999999</c:v>
                </c:pt>
                <c:pt idx="2116">
                  <c:v>10225.652</c:v>
                </c:pt>
                <c:pt idx="2117">
                  <c:v>10269.633</c:v>
                </c:pt>
                <c:pt idx="2118">
                  <c:v>10292.137000000001</c:v>
                </c:pt>
                <c:pt idx="2119">
                  <c:v>10276.147000000001</c:v>
                </c:pt>
                <c:pt idx="2120">
                  <c:v>10254.204</c:v>
                </c:pt>
                <c:pt idx="2121">
                  <c:v>10251.966</c:v>
                </c:pt>
                <c:pt idx="2122">
                  <c:v>10269.184999999999</c:v>
                </c:pt>
                <c:pt idx="2123">
                  <c:v>10289.688</c:v>
                </c:pt>
                <c:pt idx="2124">
                  <c:v>10313.767</c:v>
                </c:pt>
                <c:pt idx="2125">
                  <c:v>10353.605</c:v>
                </c:pt>
                <c:pt idx="2126">
                  <c:v>10396.102000000001</c:v>
                </c:pt>
                <c:pt idx="2127">
                  <c:v>10432.289000000001</c:v>
                </c:pt>
                <c:pt idx="2128">
                  <c:v>10459.111000000001</c:v>
                </c:pt>
                <c:pt idx="2129">
                  <c:v>10451.518</c:v>
                </c:pt>
                <c:pt idx="2130">
                  <c:v>10412.89</c:v>
                </c:pt>
                <c:pt idx="2131">
                  <c:v>10356.404</c:v>
                </c:pt>
                <c:pt idx="2132">
                  <c:v>10309.388999999999</c:v>
                </c:pt>
                <c:pt idx="2133">
                  <c:v>10296.896000000001</c:v>
                </c:pt>
                <c:pt idx="2134">
                  <c:v>10332.163</c:v>
                </c:pt>
                <c:pt idx="2135">
                  <c:v>10429.698</c:v>
                </c:pt>
                <c:pt idx="2136">
                  <c:v>10607.276</c:v>
                </c:pt>
                <c:pt idx="2137">
                  <c:v>10863.465</c:v>
                </c:pt>
                <c:pt idx="2138">
                  <c:v>11101.602999999999</c:v>
                </c:pt>
                <c:pt idx="2139">
                  <c:v>11104.772999999999</c:v>
                </c:pt>
                <c:pt idx="2140">
                  <c:v>10866.375</c:v>
                </c:pt>
                <c:pt idx="2141">
                  <c:v>10599.724</c:v>
                </c:pt>
                <c:pt idx="2142">
                  <c:v>10405.053</c:v>
                </c:pt>
                <c:pt idx="2143">
                  <c:v>10284.183999999999</c:v>
                </c:pt>
                <c:pt idx="2144">
                  <c:v>10213.129000000001</c:v>
                </c:pt>
                <c:pt idx="2145">
                  <c:v>10167.459000000001</c:v>
                </c:pt>
                <c:pt idx="2146">
                  <c:v>10134.370999999999</c:v>
                </c:pt>
                <c:pt idx="2147">
                  <c:v>10110.439</c:v>
                </c:pt>
                <c:pt idx="2148">
                  <c:v>10092.251</c:v>
                </c:pt>
                <c:pt idx="2149">
                  <c:v>10079.331</c:v>
                </c:pt>
                <c:pt idx="2150">
                  <c:v>10069.691000000001</c:v>
                </c:pt>
                <c:pt idx="2151">
                  <c:v>10063.25</c:v>
                </c:pt>
                <c:pt idx="2152">
                  <c:v>10060.089</c:v>
                </c:pt>
                <c:pt idx="2153">
                  <c:v>10059.963</c:v>
                </c:pt>
                <c:pt idx="2154">
                  <c:v>10062.627</c:v>
                </c:pt>
                <c:pt idx="2155">
                  <c:v>10067.129999999999</c:v>
                </c:pt>
                <c:pt idx="2156">
                  <c:v>10071.096</c:v>
                </c:pt>
                <c:pt idx="2157">
                  <c:v>10070.825999999999</c:v>
                </c:pt>
                <c:pt idx="2158">
                  <c:v>10067.454</c:v>
                </c:pt>
                <c:pt idx="2159">
                  <c:v>10062.967000000001</c:v>
                </c:pt>
                <c:pt idx="2160">
                  <c:v>10059.076999999999</c:v>
                </c:pt>
                <c:pt idx="2161">
                  <c:v>10055.915000000001</c:v>
                </c:pt>
                <c:pt idx="2162">
                  <c:v>10053.023999999999</c:v>
                </c:pt>
                <c:pt idx="2163">
                  <c:v>10050.651</c:v>
                </c:pt>
                <c:pt idx="2164">
                  <c:v>10048.867</c:v>
                </c:pt>
                <c:pt idx="2165">
                  <c:v>10048.137000000001</c:v>
                </c:pt>
                <c:pt idx="2166">
                  <c:v>10047.666999999999</c:v>
                </c:pt>
                <c:pt idx="2167">
                  <c:v>10047.549000000001</c:v>
                </c:pt>
                <c:pt idx="2168">
                  <c:v>10048.976000000001</c:v>
                </c:pt>
                <c:pt idx="2169">
                  <c:v>10052.802</c:v>
                </c:pt>
                <c:pt idx="2170">
                  <c:v>10061.128000000001</c:v>
                </c:pt>
                <c:pt idx="2171">
                  <c:v>10076.716</c:v>
                </c:pt>
                <c:pt idx="2172">
                  <c:v>10100.841</c:v>
                </c:pt>
                <c:pt idx="2173">
                  <c:v>10126.677</c:v>
                </c:pt>
                <c:pt idx="2174">
                  <c:v>10135.002</c:v>
                </c:pt>
                <c:pt idx="2175">
                  <c:v>10117.751</c:v>
                </c:pt>
                <c:pt idx="2176">
                  <c:v>10096.087</c:v>
                </c:pt>
                <c:pt idx="2177">
                  <c:v>10083.123</c:v>
                </c:pt>
                <c:pt idx="2178">
                  <c:v>10080.499</c:v>
                </c:pt>
                <c:pt idx="2179">
                  <c:v>10085.550999999999</c:v>
                </c:pt>
                <c:pt idx="2180">
                  <c:v>10092.26</c:v>
                </c:pt>
                <c:pt idx="2181">
                  <c:v>10097.985000000001</c:v>
                </c:pt>
                <c:pt idx="2182">
                  <c:v>10109.494000000001</c:v>
                </c:pt>
                <c:pt idx="2183">
                  <c:v>10136.453</c:v>
                </c:pt>
                <c:pt idx="2184">
                  <c:v>10186.023999999999</c:v>
                </c:pt>
                <c:pt idx="2185">
                  <c:v>10260.384</c:v>
                </c:pt>
                <c:pt idx="2186">
                  <c:v>10344.103999999999</c:v>
                </c:pt>
                <c:pt idx="2187">
                  <c:v>10391.504999999999</c:v>
                </c:pt>
                <c:pt idx="2188">
                  <c:v>10358.652</c:v>
                </c:pt>
                <c:pt idx="2189">
                  <c:v>10278.379000000001</c:v>
                </c:pt>
                <c:pt idx="2190">
                  <c:v>10209.662</c:v>
                </c:pt>
                <c:pt idx="2191">
                  <c:v>10171.084999999999</c:v>
                </c:pt>
                <c:pt idx="2192">
                  <c:v>10160.865</c:v>
                </c:pt>
                <c:pt idx="2193">
                  <c:v>10169.700000000001</c:v>
                </c:pt>
                <c:pt idx="2194">
                  <c:v>10181.467000000001</c:v>
                </c:pt>
                <c:pt idx="2195">
                  <c:v>10186.957</c:v>
                </c:pt>
                <c:pt idx="2196">
                  <c:v>10200.634</c:v>
                </c:pt>
                <c:pt idx="2197">
                  <c:v>10234.491</c:v>
                </c:pt>
                <c:pt idx="2198">
                  <c:v>10282.755999999999</c:v>
                </c:pt>
                <c:pt idx="2199">
                  <c:v>10337.558000000001</c:v>
                </c:pt>
                <c:pt idx="2200">
                  <c:v>10407.072</c:v>
                </c:pt>
                <c:pt idx="2201">
                  <c:v>10464.106</c:v>
                </c:pt>
                <c:pt idx="2202">
                  <c:v>10442.772999999999</c:v>
                </c:pt>
                <c:pt idx="2203">
                  <c:v>10360.609</c:v>
                </c:pt>
                <c:pt idx="2204">
                  <c:v>10282.619000000001</c:v>
                </c:pt>
                <c:pt idx="2205">
                  <c:v>10219.671</c:v>
                </c:pt>
                <c:pt idx="2206">
                  <c:v>10165.674999999999</c:v>
                </c:pt>
                <c:pt idx="2207">
                  <c:v>10125.281000000001</c:v>
                </c:pt>
                <c:pt idx="2208">
                  <c:v>10098.852999999999</c:v>
                </c:pt>
                <c:pt idx="2209">
                  <c:v>10082.825999999999</c:v>
                </c:pt>
                <c:pt idx="2210">
                  <c:v>10073.483</c:v>
                </c:pt>
                <c:pt idx="2211">
                  <c:v>10068.704</c:v>
                </c:pt>
                <c:pt idx="2212">
                  <c:v>10068.209999999999</c:v>
                </c:pt>
                <c:pt idx="2213">
                  <c:v>10071.752</c:v>
                </c:pt>
                <c:pt idx="2214">
                  <c:v>10083.489</c:v>
                </c:pt>
                <c:pt idx="2215">
                  <c:v>10106.290999999999</c:v>
                </c:pt>
                <c:pt idx="2216">
                  <c:v>10145.019</c:v>
                </c:pt>
                <c:pt idx="2217">
                  <c:v>10201.268</c:v>
                </c:pt>
                <c:pt idx="2218">
                  <c:v>10258.629000000001</c:v>
                </c:pt>
                <c:pt idx="2219">
                  <c:v>10271.615</c:v>
                </c:pt>
                <c:pt idx="2220">
                  <c:v>10230.008</c:v>
                </c:pt>
                <c:pt idx="2221">
                  <c:v>10181.063</c:v>
                </c:pt>
                <c:pt idx="2222">
                  <c:v>10152.304</c:v>
                </c:pt>
                <c:pt idx="2223">
                  <c:v>10144.459000000001</c:v>
                </c:pt>
                <c:pt idx="2224">
                  <c:v>10144.241</c:v>
                </c:pt>
                <c:pt idx="2225">
                  <c:v>10135.867</c:v>
                </c:pt>
                <c:pt idx="2226">
                  <c:v>10124.225</c:v>
                </c:pt>
                <c:pt idx="2227">
                  <c:v>10121.163</c:v>
                </c:pt>
                <c:pt idx="2228">
                  <c:v>10127.86</c:v>
                </c:pt>
                <c:pt idx="2229">
                  <c:v>10140.213</c:v>
                </c:pt>
                <c:pt idx="2230">
                  <c:v>10158.701999999999</c:v>
                </c:pt>
                <c:pt idx="2231">
                  <c:v>10177.807000000001</c:v>
                </c:pt>
                <c:pt idx="2232">
                  <c:v>10178.823</c:v>
                </c:pt>
                <c:pt idx="2233">
                  <c:v>10158.129999999999</c:v>
                </c:pt>
                <c:pt idx="2234">
                  <c:v>10134.504999999999</c:v>
                </c:pt>
                <c:pt idx="2235">
                  <c:v>10119.933999999999</c:v>
                </c:pt>
                <c:pt idx="2236">
                  <c:v>10113.815000000001</c:v>
                </c:pt>
                <c:pt idx="2237">
                  <c:v>10114.008</c:v>
                </c:pt>
                <c:pt idx="2238">
                  <c:v>10121.73</c:v>
                </c:pt>
                <c:pt idx="2239">
                  <c:v>10139.736999999999</c:v>
                </c:pt>
                <c:pt idx="2240">
                  <c:v>10172.585999999999</c:v>
                </c:pt>
                <c:pt idx="2241">
                  <c:v>10226.819</c:v>
                </c:pt>
                <c:pt idx="2242">
                  <c:v>10310.415000000001</c:v>
                </c:pt>
                <c:pt idx="2243">
                  <c:v>10426.453</c:v>
                </c:pt>
                <c:pt idx="2244">
                  <c:v>10566.253000000001</c:v>
                </c:pt>
                <c:pt idx="2245">
                  <c:v>10741.308999999999</c:v>
                </c:pt>
                <c:pt idx="2246">
                  <c:v>10967.749</c:v>
                </c:pt>
                <c:pt idx="2247">
                  <c:v>11144.775</c:v>
                </c:pt>
                <c:pt idx="2248">
                  <c:v>11077.359</c:v>
                </c:pt>
                <c:pt idx="2249">
                  <c:v>10824.973</c:v>
                </c:pt>
                <c:pt idx="2250">
                  <c:v>10584.9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4BF1-4996-8264-C46C5FD6BB05}"/>
            </c:ext>
          </c:extLst>
        </c:ser>
        <c:ser>
          <c:idx val="10"/>
          <c:order val="1"/>
          <c:tx>
            <c:strRef>
              <c:f>[2]Feuil1!$V$1</c:f>
              <c:strCache>
                <c:ptCount val="1"/>
                <c:pt idx="0">
                  <c:v>beta-tcp</c:v>
                </c:pt>
              </c:strCache>
            </c:strRef>
          </c:tx>
          <c:spPr>
            <a:ln w="19050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[2]Feuil1!$V$2:$V$2252</c:f>
              <c:numCache>
                <c:formatCode>General</c:formatCode>
                <c:ptCount val="2251"/>
                <c:pt idx="0">
                  <c:v>5</c:v>
                </c:pt>
                <c:pt idx="1">
                  <c:v>5.0199999999999996</c:v>
                </c:pt>
                <c:pt idx="2">
                  <c:v>5.04</c:v>
                </c:pt>
                <c:pt idx="3">
                  <c:v>5.0599999999999996</c:v>
                </c:pt>
                <c:pt idx="4">
                  <c:v>5.08</c:v>
                </c:pt>
                <c:pt idx="5">
                  <c:v>5.0999999999999996</c:v>
                </c:pt>
                <c:pt idx="6">
                  <c:v>5.12</c:v>
                </c:pt>
                <c:pt idx="7">
                  <c:v>5.14</c:v>
                </c:pt>
                <c:pt idx="8">
                  <c:v>5.16</c:v>
                </c:pt>
                <c:pt idx="9">
                  <c:v>5.18</c:v>
                </c:pt>
                <c:pt idx="10">
                  <c:v>5.2</c:v>
                </c:pt>
                <c:pt idx="11">
                  <c:v>5.22</c:v>
                </c:pt>
                <c:pt idx="12">
                  <c:v>5.24</c:v>
                </c:pt>
                <c:pt idx="13">
                  <c:v>5.26</c:v>
                </c:pt>
                <c:pt idx="14">
                  <c:v>5.28</c:v>
                </c:pt>
                <c:pt idx="15">
                  <c:v>5.3</c:v>
                </c:pt>
                <c:pt idx="16">
                  <c:v>5.32</c:v>
                </c:pt>
                <c:pt idx="17">
                  <c:v>5.34</c:v>
                </c:pt>
                <c:pt idx="18">
                  <c:v>5.36</c:v>
                </c:pt>
                <c:pt idx="19">
                  <c:v>5.38</c:v>
                </c:pt>
                <c:pt idx="20">
                  <c:v>5.4</c:v>
                </c:pt>
                <c:pt idx="21">
                  <c:v>5.42</c:v>
                </c:pt>
                <c:pt idx="22">
                  <c:v>5.44</c:v>
                </c:pt>
                <c:pt idx="23">
                  <c:v>5.46</c:v>
                </c:pt>
                <c:pt idx="24">
                  <c:v>5.48</c:v>
                </c:pt>
                <c:pt idx="25">
                  <c:v>5.5</c:v>
                </c:pt>
                <c:pt idx="26">
                  <c:v>5.52</c:v>
                </c:pt>
                <c:pt idx="27">
                  <c:v>5.54</c:v>
                </c:pt>
                <c:pt idx="28">
                  <c:v>5.56</c:v>
                </c:pt>
                <c:pt idx="29">
                  <c:v>5.58</c:v>
                </c:pt>
                <c:pt idx="30">
                  <c:v>5.6</c:v>
                </c:pt>
                <c:pt idx="31">
                  <c:v>5.62</c:v>
                </c:pt>
                <c:pt idx="32">
                  <c:v>5.64</c:v>
                </c:pt>
                <c:pt idx="33">
                  <c:v>5.66</c:v>
                </c:pt>
                <c:pt idx="34">
                  <c:v>5.68</c:v>
                </c:pt>
                <c:pt idx="35">
                  <c:v>5.7</c:v>
                </c:pt>
                <c:pt idx="36">
                  <c:v>5.72</c:v>
                </c:pt>
                <c:pt idx="37">
                  <c:v>5.74</c:v>
                </c:pt>
                <c:pt idx="38">
                  <c:v>5.76</c:v>
                </c:pt>
                <c:pt idx="39">
                  <c:v>5.78</c:v>
                </c:pt>
                <c:pt idx="40">
                  <c:v>5.8</c:v>
                </c:pt>
                <c:pt idx="41">
                  <c:v>5.82</c:v>
                </c:pt>
                <c:pt idx="42">
                  <c:v>5.84</c:v>
                </c:pt>
                <c:pt idx="43">
                  <c:v>5.86</c:v>
                </c:pt>
                <c:pt idx="44">
                  <c:v>5.88</c:v>
                </c:pt>
                <c:pt idx="45">
                  <c:v>5.9</c:v>
                </c:pt>
                <c:pt idx="46">
                  <c:v>5.92</c:v>
                </c:pt>
                <c:pt idx="47">
                  <c:v>5.94</c:v>
                </c:pt>
                <c:pt idx="48">
                  <c:v>5.96</c:v>
                </c:pt>
                <c:pt idx="49">
                  <c:v>5.98</c:v>
                </c:pt>
                <c:pt idx="50">
                  <c:v>6</c:v>
                </c:pt>
                <c:pt idx="51">
                  <c:v>6.02</c:v>
                </c:pt>
                <c:pt idx="52">
                  <c:v>6.04</c:v>
                </c:pt>
                <c:pt idx="53">
                  <c:v>6.06</c:v>
                </c:pt>
                <c:pt idx="54">
                  <c:v>6.08</c:v>
                </c:pt>
                <c:pt idx="55">
                  <c:v>6.1</c:v>
                </c:pt>
                <c:pt idx="56">
                  <c:v>6.12</c:v>
                </c:pt>
                <c:pt idx="57">
                  <c:v>6.14</c:v>
                </c:pt>
                <c:pt idx="58">
                  <c:v>6.16</c:v>
                </c:pt>
                <c:pt idx="59">
                  <c:v>6.18</c:v>
                </c:pt>
                <c:pt idx="60">
                  <c:v>6.2</c:v>
                </c:pt>
                <c:pt idx="61">
                  <c:v>6.22</c:v>
                </c:pt>
                <c:pt idx="62">
                  <c:v>6.24</c:v>
                </c:pt>
                <c:pt idx="63">
                  <c:v>6.26</c:v>
                </c:pt>
                <c:pt idx="64">
                  <c:v>6.28</c:v>
                </c:pt>
                <c:pt idx="65">
                  <c:v>6.3</c:v>
                </c:pt>
                <c:pt idx="66">
                  <c:v>6.32</c:v>
                </c:pt>
                <c:pt idx="67">
                  <c:v>6.34</c:v>
                </c:pt>
                <c:pt idx="68">
                  <c:v>6.36</c:v>
                </c:pt>
                <c:pt idx="69">
                  <c:v>6.38</c:v>
                </c:pt>
                <c:pt idx="70">
                  <c:v>6.4</c:v>
                </c:pt>
                <c:pt idx="71">
                  <c:v>6.42</c:v>
                </c:pt>
                <c:pt idx="72">
                  <c:v>6.44</c:v>
                </c:pt>
                <c:pt idx="73">
                  <c:v>6.46</c:v>
                </c:pt>
                <c:pt idx="74">
                  <c:v>6.48</c:v>
                </c:pt>
                <c:pt idx="75">
                  <c:v>6.5</c:v>
                </c:pt>
                <c:pt idx="76">
                  <c:v>6.52</c:v>
                </c:pt>
                <c:pt idx="77">
                  <c:v>6.54</c:v>
                </c:pt>
                <c:pt idx="78">
                  <c:v>6.56</c:v>
                </c:pt>
                <c:pt idx="79">
                  <c:v>6.58</c:v>
                </c:pt>
                <c:pt idx="80">
                  <c:v>6.6</c:v>
                </c:pt>
                <c:pt idx="81">
                  <c:v>6.62</c:v>
                </c:pt>
                <c:pt idx="82">
                  <c:v>6.64</c:v>
                </c:pt>
                <c:pt idx="83">
                  <c:v>6.66</c:v>
                </c:pt>
                <c:pt idx="84">
                  <c:v>6.68</c:v>
                </c:pt>
                <c:pt idx="85">
                  <c:v>6.7</c:v>
                </c:pt>
                <c:pt idx="86">
                  <c:v>6.72</c:v>
                </c:pt>
                <c:pt idx="87">
                  <c:v>6.74</c:v>
                </c:pt>
                <c:pt idx="88">
                  <c:v>6.76</c:v>
                </c:pt>
                <c:pt idx="89">
                  <c:v>6.78</c:v>
                </c:pt>
                <c:pt idx="90">
                  <c:v>6.8</c:v>
                </c:pt>
                <c:pt idx="91">
                  <c:v>6.82</c:v>
                </c:pt>
                <c:pt idx="92">
                  <c:v>6.84</c:v>
                </c:pt>
                <c:pt idx="93">
                  <c:v>6.86</c:v>
                </c:pt>
                <c:pt idx="94">
                  <c:v>6.88</c:v>
                </c:pt>
                <c:pt idx="95">
                  <c:v>6.9</c:v>
                </c:pt>
                <c:pt idx="96">
                  <c:v>6.92</c:v>
                </c:pt>
                <c:pt idx="97">
                  <c:v>6.94</c:v>
                </c:pt>
                <c:pt idx="98">
                  <c:v>6.96</c:v>
                </c:pt>
                <c:pt idx="99">
                  <c:v>6.98</c:v>
                </c:pt>
                <c:pt idx="100">
                  <c:v>7</c:v>
                </c:pt>
                <c:pt idx="101">
                  <c:v>7.02</c:v>
                </c:pt>
                <c:pt idx="102">
                  <c:v>7.04</c:v>
                </c:pt>
                <c:pt idx="103">
                  <c:v>7.06</c:v>
                </c:pt>
                <c:pt idx="104">
                  <c:v>7.08</c:v>
                </c:pt>
                <c:pt idx="105">
                  <c:v>7.1</c:v>
                </c:pt>
                <c:pt idx="106">
                  <c:v>7.12</c:v>
                </c:pt>
                <c:pt idx="107">
                  <c:v>7.14</c:v>
                </c:pt>
                <c:pt idx="108">
                  <c:v>7.16</c:v>
                </c:pt>
                <c:pt idx="109">
                  <c:v>7.18</c:v>
                </c:pt>
                <c:pt idx="110">
                  <c:v>7.2</c:v>
                </c:pt>
                <c:pt idx="111">
                  <c:v>7.22</c:v>
                </c:pt>
                <c:pt idx="112">
                  <c:v>7.24</c:v>
                </c:pt>
                <c:pt idx="113">
                  <c:v>7.26</c:v>
                </c:pt>
                <c:pt idx="114">
                  <c:v>7.28</c:v>
                </c:pt>
                <c:pt idx="115">
                  <c:v>7.3</c:v>
                </c:pt>
                <c:pt idx="116">
                  <c:v>7.32</c:v>
                </c:pt>
                <c:pt idx="117">
                  <c:v>7.34</c:v>
                </c:pt>
                <c:pt idx="118">
                  <c:v>7.36</c:v>
                </c:pt>
                <c:pt idx="119">
                  <c:v>7.38</c:v>
                </c:pt>
                <c:pt idx="120">
                  <c:v>7.4</c:v>
                </c:pt>
                <c:pt idx="121">
                  <c:v>7.42</c:v>
                </c:pt>
                <c:pt idx="122">
                  <c:v>7.44</c:v>
                </c:pt>
                <c:pt idx="123">
                  <c:v>7.46</c:v>
                </c:pt>
                <c:pt idx="124">
                  <c:v>7.48</c:v>
                </c:pt>
                <c:pt idx="125">
                  <c:v>7.5</c:v>
                </c:pt>
                <c:pt idx="126">
                  <c:v>7.52</c:v>
                </c:pt>
                <c:pt idx="127">
                  <c:v>7.54</c:v>
                </c:pt>
                <c:pt idx="128">
                  <c:v>7.56</c:v>
                </c:pt>
                <c:pt idx="129">
                  <c:v>7.58</c:v>
                </c:pt>
                <c:pt idx="130">
                  <c:v>7.6</c:v>
                </c:pt>
                <c:pt idx="131">
                  <c:v>7.62</c:v>
                </c:pt>
                <c:pt idx="132">
                  <c:v>7.64</c:v>
                </c:pt>
                <c:pt idx="133">
                  <c:v>7.66</c:v>
                </c:pt>
                <c:pt idx="134">
                  <c:v>7.68</c:v>
                </c:pt>
                <c:pt idx="135">
                  <c:v>7.7</c:v>
                </c:pt>
                <c:pt idx="136">
                  <c:v>7.72</c:v>
                </c:pt>
                <c:pt idx="137">
                  <c:v>7.74</c:v>
                </c:pt>
                <c:pt idx="138">
                  <c:v>7.76</c:v>
                </c:pt>
                <c:pt idx="139">
                  <c:v>7.78</c:v>
                </c:pt>
                <c:pt idx="140">
                  <c:v>7.8</c:v>
                </c:pt>
                <c:pt idx="141">
                  <c:v>7.82</c:v>
                </c:pt>
                <c:pt idx="142">
                  <c:v>7.84</c:v>
                </c:pt>
                <c:pt idx="143">
                  <c:v>7.86</c:v>
                </c:pt>
                <c:pt idx="144">
                  <c:v>7.88</c:v>
                </c:pt>
                <c:pt idx="145">
                  <c:v>7.9</c:v>
                </c:pt>
                <c:pt idx="146">
                  <c:v>7.92</c:v>
                </c:pt>
                <c:pt idx="147">
                  <c:v>7.94</c:v>
                </c:pt>
                <c:pt idx="148">
                  <c:v>7.96</c:v>
                </c:pt>
                <c:pt idx="149">
                  <c:v>7.98</c:v>
                </c:pt>
                <c:pt idx="150">
                  <c:v>8</c:v>
                </c:pt>
                <c:pt idx="151">
                  <c:v>8.02</c:v>
                </c:pt>
                <c:pt idx="152">
                  <c:v>8.0399999999999991</c:v>
                </c:pt>
                <c:pt idx="153">
                  <c:v>8.06</c:v>
                </c:pt>
                <c:pt idx="154">
                  <c:v>8.08</c:v>
                </c:pt>
                <c:pt idx="155">
                  <c:v>8.1</c:v>
                </c:pt>
                <c:pt idx="156">
                  <c:v>8.1199999999999992</c:v>
                </c:pt>
                <c:pt idx="157">
                  <c:v>8.14</c:v>
                </c:pt>
                <c:pt idx="158">
                  <c:v>8.16</c:v>
                </c:pt>
                <c:pt idx="159">
                  <c:v>8.18</c:v>
                </c:pt>
                <c:pt idx="160">
                  <c:v>8.1999999999999993</c:v>
                </c:pt>
                <c:pt idx="161">
                  <c:v>8.2200000000000006</c:v>
                </c:pt>
                <c:pt idx="162">
                  <c:v>8.24</c:v>
                </c:pt>
                <c:pt idx="163">
                  <c:v>8.26</c:v>
                </c:pt>
                <c:pt idx="164">
                  <c:v>8.2799999999999994</c:v>
                </c:pt>
                <c:pt idx="165">
                  <c:v>8.3000000000000007</c:v>
                </c:pt>
                <c:pt idx="166">
                  <c:v>8.32</c:v>
                </c:pt>
                <c:pt idx="167">
                  <c:v>8.34</c:v>
                </c:pt>
                <c:pt idx="168">
                  <c:v>8.36</c:v>
                </c:pt>
                <c:pt idx="169">
                  <c:v>8.3800000000000008</c:v>
                </c:pt>
                <c:pt idx="170">
                  <c:v>8.4</c:v>
                </c:pt>
                <c:pt idx="171">
                  <c:v>8.42</c:v>
                </c:pt>
                <c:pt idx="172">
                  <c:v>8.44</c:v>
                </c:pt>
                <c:pt idx="173">
                  <c:v>8.4600000000000009</c:v>
                </c:pt>
                <c:pt idx="174">
                  <c:v>8.48</c:v>
                </c:pt>
                <c:pt idx="175">
                  <c:v>8.5</c:v>
                </c:pt>
                <c:pt idx="176">
                  <c:v>8.52</c:v>
                </c:pt>
                <c:pt idx="177">
                  <c:v>8.5399999999999991</c:v>
                </c:pt>
                <c:pt idx="178">
                  <c:v>8.56</c:v>
                </c:pt>
                <c:pt idx="179">
                  <c:v>8.58</c:v>
                </c:pt>
                <c:pt idx="180">
                  <c:v>8.6</c:v>
                </c:pt>
                <c:pt idx="181">
                  <c:v>8.6199999999999992</c:v>
                </c:pt>
                <c:pt idx="182">
                  <c:v>8.64</c:v>
                </c:pt>
                <c:pt idx="183">
                  <c:v>8.66</c:v>
                </c:pt>
                <c:pt idx="184">
                  <c:v>8.68</c:v>
                </c:pt>
                <c:pt idx="185">
                  <c:v>8.6999999999999993</c:v>
                </c:pt>
                <c:pt idx="186">
                  <c:v>8.7200000000000006</c:v>
                </c:pt>
                <c:pt idx="187">
                  <c:v>8.74</c:v>
                </c:pt>
                <c:pt idx="188">
                  <c:v>8.76</c:v>
                </c:pt>
                <c:pt idx="189">
                  <c:v>8.7799999999999994</c:v>
                </c:pt>
                <c:pt idx="190">
                  <c:v>8.8000000000000007</c:v>
                </c:pt>
                <c:pt idx="191">
                  <c:v>8.82</c:v>
                </c:pt>
                <c:pt idx="192">
                  <c:v>8.84</c:v>
                </c:pt>
                <c:pt idx="193">
                  <c:v>8.86</c:v>
                </c:pt>
                <c:pt idx="194">
                  <c:v>8.8800000000000008</c:v>
                </c:pt>
                <c:pt idx="195">
                  <c:v>8.9</c:v>
                </c:pt>
                <c:pt idx="196">
                  <c:v>8.92</c:v>
                </c:pt>
                <c:pt idx="197">
                  <c:v>8.94</c:v>
                </c:pt>
                <c:pt idx="198">
                  <c:v>8.9600000000000009</c:v>
                </c:pt>
                <c:pt idx="199">
                  <c:v>8.98</c:v>
                </c:pt>
                <c:pt idx="200">
                  <c:v>9</c:v>
                </c:pt>
                <c:pt idx="201">
                  <c:v>9.02</c:v>
                </c:pt>
                <c:pt idx="202">
                  <c:v>9.0399999999999991</c:v>
                </c:pt>
                <c:pt idx="203">
                  <c:v>9.06</c:v>
                </c:pt>
                <c:pt idx="204">
                  <c:v>9.08</c:v>
                </c:pt>
                <c:pt idx="205">
                  <c:v>9.1</c:v>
                </c:pt>
                <c:pt idx="206">
                  <c:v>9.1199999999999992</c:v>
                </c:pt>
                <c:pt idx="207">
                  <c:v>9.14</c:v>
                </c:pt>
                <c:pt idx="208">
                  <c:v>9.16</c:v>
                </c:pt>
                <c:pt idx="209">
                  <c:v>9.18</c:v>
                </c:pt>
                <c:pt idx="210">
                  <c:v>9.1999999999999993</c:v>
                </c:pt>
                <c:pt idx="211">
                  <c:v>9.2200000000000006</c:v>
                </c:pt>
                <c:pt idx="212">
                  <c:v>9.24</c:v>
                </c:pt>
                <c:pt idx="213">
                  <c:v>9.26</c:v>
                </c:pt>
                <c:pt idx="214">
                  <c:v>9.2799999999999994</c:v>
                </c:pt>
                <c:pt idx="215">
                  <c:v>9.3000000000000007</c:v>
                </c:pt>
                <c:pt idx="216">
                  <c:v>9.32</c:v>
                </c:pt>
                <c:pt idx="217">
                  <c:v>9.34</c:v>
                </c:pt>
                <c:pt idx="218">
                  <c:v>9.36</c:v>
                </c:pt>
                <c:pt idx="219">
                  <c:v>9.3800000000000008</c:v>
                </c:pt>
                <c:pt idx="220">
                  <c:v>9.4</c:v>
                </c:pt>
                <c:pt idx="221">
                  <c:v>9.42</c:v>
                </c:pt>
                <c:pt idx="222">
                  <c:v>9.44</c:v>
                </c:pt>
                <c:pt idx="223">
                  <c:v>9.4600000000000009</c:v>
                </c:pt>
                <c:pt idx="224">
                  <c:v>9.48</c:v>
                </c:pt>
                <c:pt idx="225">
                  <c:v>9.5</c:v>
                </c:pt>
                <c:pt idx="226">
                  <c:v>9.52</c:v>
                </c:pt>
                <c:pt idx="227">
                  <c:v>9.5399999999999991</c:v>
                </c:pt>
                <c:pt idx="228">
                  <c:v>9.56</c:v>
                </c:pt>
                <c:pt idx="229">
                  <c:v>9.58</c:v>
                </c:pt>
                <c:pt idx="230">
                  <c:v>9.6</c:v>
                </c:pt>
                <c:pt idx="231">
                  <c:v>9.6199999999999992</c:v>
                </c:pt>
                <c:pt idx="232">
                  <c:v>9.64</c:v>
                </c:pt>
                <c:pt idx="233">
                  <c:v>9.66</c:v>
                </c:pt>
                <c:pt idx="234">
                  <c:v>9.68</c:v>
                </c:pt>
                <c:pt idx="235">
                  <c:v>9.6999999999999993</c:v>
                </c:pt>
                <c:pt idx="236">
                  <c:v>9.7200000000000006</c:v>
                </c:pt>
                <c:pt idx="237">
                  <c:v>9.74</c:v>
                </c:pt>
                <c:pt idx="238">
                  <c:v>9.76</c:v>
                </c:pt>
                <c:pt idx="239">
                  <c:v>9.7799999999999994</c:v>
                </c:pt>
                <c:pt idx="240">
                  <c:v>9.8000000000000007</c:v>
                </c:pt>
                <c:pt idx="241">
                  <c:v>9.82</c:v>
                </c:pt>
                <c:pt idx="242">
                  <c:v>9.84</c:v>
                </c:pt>
                <c:pt idx="243">
                  <c:v>9.86</c:v>
                </c:pt>
                <c:pt idx="244">
                  <c:v>9.8800000000000008</c:v>
                </c:pt>
                <c:pt idx="245">
                  <c:v>9.9</c:v>
                </c:pt>
                <c:pt idx="246">
                  <c:v>9.92</c:v>
                </c:pt>
                <c:pt idx="247">
                  <c:v>9.94</c:v>
                </c:pt>
                <c:pt idx="248">
                  <c:v>9.9600000000000009</c:v>
                </c:pt>
                <c:pt idx="249">
                  <c:v>9.98</c:v>
                </c:pt>
                <c:pt idx="250">
                  <c:v>10</c:v>
                </c:pt>
                <c:pt idx="251">
                  <c:v>10.02</c:v>
                </c:pt>
                <c:pt idx="252">
                  <c:v>10.039999999999999</c:v>
                </c:pt>
                <c:pt idx="253">
                  <c:v>10.06</c:v>
                </c:pt>
                <c:pt idx="254">
                  <c:v>10.08</c:v>
                </c:pt>
                <c:pt idx="255">
                  <c:v>10.1</c:v>
                </c:pt>
                <c:pt idx="256">
                  <c:v>10.119999999999999</c:v>
                </c:pt>
                <c:pt idx="257">
                  <c:v>10.14</c:v>
                </c:pt>
                <c:pt idx="258">
                  <c:v>10.16</c:v>
                </c:pt>
                <c:pt idx="259">
                  <c:v>10.18</c:v>
                </c:pt>
                <c:pt idx="260">
                  <c:v>10.199999999999999</c:v>
                </c:pt>
                <c:pt idx="261">
                  <c:v>10.220000000000001</c:v>
                </c:pt>
                <c:pt idx="262">
                  <c:v>10.24</c:v>
                </c:pt>
                <c:pt idx="263">
                  <c:v>10.26</c:v>
                </c:pt>
                <c:pt idx="264">
                  <c:v>10.28</c:v>
                </c:pt>
                <c:pt idx="265">
                  <c:v>10.3</c:v>
                </c:pt>
                <c:pt idx="266">
                  <c:v>10.32</c:v>
                </c:pt>
                <c:pt idx="267">
                  <c:v>10.34</c:v>
                </c:pt>
                <c:pt idx="268">
                  <c:v>10.36</c:v>
                </c:pt>
                <c:pt idx="269">
                  <c:v>10.38</c:v>
                </c:pt>
                <c:pt idx="270">
                  <c:v>10.4</c:v>
                </c:pt>
                <c:pt idx="271">
                  <c:v>10.42</c:v>
                </c:pt>
                <c:pt idx="272">
                  <c:v>10.44</c:v>
                </c:pt>
                <c:pt idx="273">
                  <c:v>10.46</c:v>
                </c:pt>
                <c:pt idx="274">
                  <c:v>10.48</c:v>
                </c:pt>
                <c:pt idx="275">
                  <c:v>10.5</c:v>
                </c:pt>
                <c:pt idx="276">
                  <c:v>10.52</c:v>
                </c:pt>
                <c:pt idx="277">
                  <c:v>10.54</c:v>
                </c:pt>
                <c:pt idx="278">
                  <c:v>10.56</c:v>
                </c:pt>
                <c:pt idx="279">
                  <c:v>10.58</c:v>
                </c:pt>
                <c:pt idx="280">
                  <c:v>10.6</c:v>
                </c:pt>
                <c:pt idx="281">
                  <c:v>10.62</c:v>
                </c:pt>
                <c:pt idx="282">
                  <c:v>10.64</c:v>
                </c:pt>
                <c:pt idx="283">
                  <c:v>10.66</c:v>
                </c:pt>
                <c:pt idx="284">
                  <c:v>10.68</c:v>
                </c:pt>
                <c:pt idx="285">
                  <c:v>10.7</c:v>
                </c:pt>
                <c:pt idx="286">
                  <c:v>10.72</c:v>
                </c:pt>
                <c:pt idx="287">
                  <c:v>10.74</c:v>
                </c:pt>
                <c:pt idx="288">
                  <c:v>10.76</c:v>
                </c:pt>
                <c:pt idx="289">
                  <c:v>10.78</c:v>
                </c:pt>
                <c:pt idx="290">
                  <c:v>10.8</c:v>
                </c:pt>
                <c:pt idx="291">
                  <c:v>10.82</c:v>
                </c:pt>
                <c:pt idx="292">
                  <c:v>10.84</c:v>
                </c:pt>
                <c:pt idx="293">
                  <c:v>10.86</c:v>
                </c:pt>
                <c:pt idx="294">
                  <c:v>10.88</c:v>
                </c:pt>
                <c:pt idx="295">
                  <c:v>10.9</c:v>
                </c:pt>
                <c:pt idx="296">
                  <c:v>10.92</c:v>
                </c:pt>
                <c:pt idx="297">
                  <c:v>10.94</c:v>
                </c:pt>
                <c:pt idx="298">
                  <c:v>10.96</c:v>
                </c:pt>
                <c:pt idx="299">
                  <c:v>10.98</c:v>
                </c:pt>
                <c:pt idx="300">
                  <c:v>11</c:v>
                </c:pt>
                <c:pt idx="301">
                  <c:v>11.02</c:v>
                </c:pt>
                <c:pt idx="302">
                  <c:v>11.04</c:v>
                </c:pt>
                <c:pt idx="303">
                  <c:v>11.06</c:v>
                </c:pt>
                <c:pt idx="304">
                  <c:v>11.08</c:v>
                </c:pt>
                <c:pt idx="305">
                  <c:v>11.1</c:v>
                </c:pt>
                <c:pt idx="306">
                  <c:v>11.12</c:v>
                </c:pt>
                <c:pt idx="307">
                  <c:v>11.14</c:v>
                </c:pt>
                <c:pt idx="308">
                  <c:v>11.16</c:v>
                </c:pt>
                <c:pt idx="309">
                  <c:v>11.18</c:v>
                </c:pt>
                <c:pt idx="310">
                  <c:v>11.2</c:v>
                </c:pt>
                <c:pt idx="311">
                  <c:v>11.22</c:v>
                </c:pt>
                <c:pt idx="312">
                  <c:v>11.24</c:v>
                </c:pt>
                <c:pt idx="313">
                  <c:v>11.26</c:v>
                </c:pt>
                <c:pt idx="314">
                  <c:v>11.28</c:v>
                </c:pt>
                <c:pt idx="315">
                  <c:v>11.3</c:v>
                </c:pt>
                <c:pt idx="316">
                  <c:v>11.32</c:v>
                </c:pt>
                <c:pt idx="317">
                  <c:v>11.34</c:v>
                </c:pt>
                <c:pt idx="318">
                  <c:v>11.36</c:v>
                </c:pt>
                <c:pt idx="319">
                  <c:v>11.38</c:v>
                </c:pt>
                <c:pt idx="320">
                  <c:v>11.4</c:v>
                </c:pt>
                <c:pt idx="321">
                  <c:v>11.42</c:v>
                </c:pt>
                <c:pt idx="322">
                  <c:v>11.44</c:v>
                </c:pt>
                <c:pt idx="323">
                  <c:v>11.46</c:v>
                </c:pt>
                <c:pt idx="324">
                  <c:v>11.48</c:v>
                </c:pt>
                <c:pt idx="325">
                  <c:v>11.5</c:v>
                </c:pt>
                <c:pt idx="326">
                  <c:v>11.52</c:v>
                </c:pt>
                <c:pt idx="327">
                  <c:v>11.54</c:v>
                </c:pt>
                <c:pt idx="328">
                  <c:v>11.56</c:v>
                </c:pt>
                <c:pt idx="329">
                  <c:v>11.58</c:v>
                </c:pt>
                <c:pt idx="330">
                  <c:v>11.6</c:v>
                </c:pt>
                <c:pt idx="331">
                  <c:v>11.62</c:v>
                </c:pt>
                <c:pt idx="332">
                  <c:v>11.64</c:v>
                </c:pt>
                <c:pt idx="333">
                  <c:v>11.66</c:v>
                </c:pt>
                <c:pt idx="334">
                  <c:v>11.68</c:v>
                </c:pt>
                <c:pt idx="335">
                  <c:v>11.7</c:v>
                </c:pt>
                <c:pt idx="336">
                  <c:v>11.72</c:v>
                </c:pt>
                <c:pt idx="337">
                  <c:v>11.74</c:v>
                </c:pt>
                <c:pt idx="338">
                  <c:v>11.76</c:v>
                </c:pt>
                <c:pt idx="339">
                  <c:v>11.78</c:v>
                </c:pt>
                <c:pt idx="340">
                  <c:v>11.8</c:v>
                </c:pt>
                <c:pt idx="341">
                  <c:v>11.82</c:v>
                </c:pt>
                <c:pt idx="342">
                  <c:v>11.84</c:v>
                </c:pt>
                <c:pt idx="343">
                  <c:v>11.86</c:v>
                </c:pt>
                <c:pt idx="344">
                  <c:v>11.88</c:v>
                </c:pt>
                <c:pt idx="345">
                  <c:v>11.9</c:v>
                </c:pt>
                <c:pt idx="346">
                  <c:v>11.92</c:v>
                </c:pt>
                <c:pt idx="347">
                  <c:v>11.94</c:v>
                </c:pt>
                <c:pt idx="348">
                  <c:v>11.96</c:v>
                </c:pt>
                <c:pt idx="349">
                  <c:v>11.98</c:v>
                </c:pt>
                <c:pt idx="350">
                  <c:v>12</c:v>
                </c:pt>
                <c:pt idx="351">
                  <c:v>12.02</c:v>
                </c:pt>
                <c:pt idx="352">
                  <c:v>12.04</c:v>
                </c:pt>
                <c:pt idx="353">
                  <c:v>12.06</c:v>
                </c:pt>
                <c:pt idx="354">
                  <c:v>12.08</c:v>
                </c:pt>
                <c:pt idx="355">
                  <c:v>12.1</c:v>
                </c:pt>
                <c:pt idx="356">
                  <c:v>12.12</c:v>
                </c:pt>
                <c:pt idx="357">
                  <c:v>12.14</c:v>
                </c:pt>
                <c:pt idx="358">
                  <c:v>12.16</c:v>
                </c:pt>
                <c:pt idx="359">
                  <c:v>12.18</c:v>
                </c:pt>
                <c:pt idx="360">
                  <c:v>12.2</c:v>
                </c:pt>
                <c:pt idx="361">
                  <c:v>12.22</c:v>
                </c:pt>
                <c:pt idx="362">
                  <c:v>12.24</c:v>
                </c:pt>
                <c:pt idx="363">
                  <c:v>12.26</c:v>
                </c:pt>
                <c:pt idx="364">
                  <c:v>12.28</c:v>
                </c:pt>
                <c:pt idx="365">
                  <c:v>12.3</c:v>
                </c:pt>
                <c:pt idx="366">
                  <c:v>12.32</c:v>
                </c:pt>
                <c:pt idx="367">
                  <c:v>12.34</c:v>
                </c:pt>
                <c:pt idx="368">
                  <c:v>12.36</c:v>
                </c:pt>
                <c:pt idx="369">
                  <c:v>12.38</c:v>
                </c:pt>
                <c:pt idx="370">
                  <c:v>12.4</c:v>
                </c:pt>
                <c:pt idx="371">
                  <c:v>12.42</c:v>
                </c:pt>
                <c:pt idx="372">
                  <c:v>12.44</c:v>
                </c:pt>
                <c:pt idx="373">
                  <c:v>12.46</c:v>
                </c:pt>
                <c:pt idx="374">
                  <c:v>12.48</c:v>
                </c:pt>
                <c:pt idx="375">
                  <c:v>12.5</c:v>
                </c:pt>
                <c:pt idx="376">
                  <c:v>12.52</c:v>
                </c:pt>
                <c:pt idx="377">
                  <c:v>12.54</c:v>
                </c:pt>
                <c:pt idx="378">
                  <c:v>12.56</c:v>
                </c:pt>
                <c:pt idx="379">
                  <c:v>12.58</c:v>
                </c:pt>
                <c:pt idx="380">
                  <c:v>12.6</c:v>
                </c:pt>
                <c:pt idx="381">
                  <c:v>12.62</c:v>
                </c:pt>
                <c:pt idx="382">
                  <c:v>12.64</c:v>
                </c:pt>
                <c:pt idx="383">
                  <c:v>12.66</c:v>
                </c:pt>
                <c:pt idx="384">
                  <c:v>12.68</c:v>
                </c:pt>
                <c:pt idx="385">
                  <c:v>12.7</c:v>
                </c:pt>
                <c:pt idx="386">
                  <c:v>12.72</c:v>
                </c:pt>
                <c:pt idx="387">
                  <c:v>12.74</c:v>
                </c:pt>
                <c:pt idx="388">
                  <c:v>12.76</c:v>
                </c:pt>
                <c:pt idx="389">
                  <c:v>12.78</c:v>
                </c:pt>
                <c:pt idx="390">
                  <c:v>12.8</c:v>
                </c:pt>
                <c:pt idx="391">
                  <c:v>12.82</c:v>
                </c:pt>
                <c:pt idx="392">
                  <c:v>12.84</c:v>
                </c:pt>
                <c:pt idx="393">
                  <c:v>12.86</c:v>
                </c:pt>
                <c:pt idx="394">
                  <c:v>12.88</c:v>
                </c:pt>
                <c:pt idx="395">
                  <c:v>12.9</c:v>
                </c:pt>
                <c:pt idx="396">
                  <c:v>12.92</c:v>
                </c:pt>
                <c:pt idx="397">
                  <c:v>12.94</c:v>
                </c:pt>
                <c:pt idx="398">
                  <c:v>12.96</c:v>
                </c:pt>
                <c:pt idx="399">
                  <c:v>12.98</c:v>
                </c:pt>
                <c:pt idx="400">
                  <c:v>13</c:v>
                </c:pt>
                <c:pt idx="401">
                  <c:v>13.02</c:v>
                </c:pt>
                <c:pt idx="402">
                  <c:v>13.04</c:v>
                </c:pt>
                <c:pt idx="403">
                  <c:v>13.06</c:v>
                </c:pt>
                <c:pt idx="404">
                  <c:v>13.08</c:v>
                </c:pt>
                <c:pt idx="405">
                  <c:v>13.1</c:v>
                </c:pt>
                <c:pt idx="406">
                  <c:v>13.12</c:v>
                </c:pt>
                <c:pt idx="407">
                  <c:v>13.14</c:v>
                </c:pt>
                <c:pt idx="408">
                  <c:v>13.16</c:v>
                </c:pt>
                <c:pt idx="409">
                  <c:v>13.18</c:v>
                </c:pt>
                <c:pt idx="410">
                  <c:v>13.2</c:v>
                </c:pt>
                <c:pt idx="411">
                  <c:v>13.22</c:v>
                </c:pt>
                <c:pt idx="412">
                  <c:v>13.24</c:v>
                </c:pt>
                <c:pt idx="413">
                  <c:v>13.26</c:v>
                </c:pt>
                <c:pt idx="414">
                  <c:v>13.28</c:v>
                </c:pt>
                <c:pt idx="415">
                  <c:v>13.3</c:v>
                </c:pt>
                <c:pt idx="416">
                  <c:v>13.32</c:v>
                </c:pt>
                <c:pt idx="417">
                  <c:v>13.34</c:v>
                </c:pt>
                <c:pt idx="418">
                  <c:v>13.36</c:v>
                </c:pt>
                <c:pt idx="419">
                  <c:v>13.38</c:v>
                </c:pt>
                <c:pt idx="420">
                  <c:v>13.4</c:v>
                </c:pt>
                <c:pt idx="421">
                  <c:v>13.42</c:v>
                </c:pt>
                <c:pt idx="422">
                  <c:v>13.44</c:v>
                </c:pt>
                <c:pt idx="423">
                  <c:v>13.46</c:v>
                </c:pt>
                <c:pt idx="424">
                  <c:v>13.48</c:v>
                </c:pt>
                <c:pt idx="425">
                  <c:v>13.5</c:v>
                </c:pt>
                <c:pt idx="426">
                  <c:v>13.52</c:v>
                </c:pt>
                <c:pt idx="427">
                  <c:v>13.54</c:v>
                </c:pt>
                <c:pt idx="428">
                  <c:v>13.56</c:v>
                </c:pt>
                <c:pt idx="429">
                  <c:v>13.58</c:v>
                </c:pt>
                <c:pt idx="430">
                  <c:v>13.6</c:v>
                </c:pt>
                <c:pt idx="431">
                  <c:v>13.62</c:v>
                </c:pt>
                <c:pt idx="432">
                  <c:v>13.64</c:v>
                </c:pt>
                <c:pt idx="433">
                  <c:v>13.66</c:v>
                </c:pt>
                <c:pt idx="434">
                  <c:v>13.68</c:v>
                </c:pt>
                <c:pt idx="435">
                  <c:v>13.7</c:v>
                </c:pt>
                <c:pt idx="436">
                  <c:v>13.72</c:v>
                </c:pt>
                <c:pt idx="437">
                  <c:v>13.74</c:v>
                </c:pt>
                <c:pt idx="438">
                  <c:v>13.76</c:v>
                </c:pt>
                <c:pt idx="439">
                  <c:v>13.78</c:v>
                </c:pt>
                <c:pt idx="440">
                  <c:v>13.8</c:v>
                </c:pt>
                <c:pt idx="441">
                  <c:v>13.82</c:v>
                </c:pt>
                <c:pt idx="442">
                  <c:v>13.84</c:v>
                </c:pt>
                <c:pt idx="443">
                  <c:v>13.86</c:v>
                </c:pt>
                <c:pt idx="444">
                  <c:v>13.88</c:v>
                </c:pt>
                <c:pt idx="445">
                  <c:v>13.9</c:v>
                </c:pt>
                <c:pt idx="446">
                  <c:v>13.92</c:v>
                </c:pt>
                <c:pt idx="447">
                  <c:v>13.94</c:v>
                </c:pt>
                <c:pt idx="448">
                  <c:v>13.96</c:v>
                </c:pt>
                <c:pt idx="449">
                  <c:v>13.98</c:v>
                </c:pt>
                <c:pt idx="450">
                  <c:v>14</c:v>
                </c:pt>
                <c:pt idx="451">
                  <c:v>14.02</c:v>
                </c:pt>
                <c:pt idx="452">
                  <c:v>14.04</c:v>
                </c:pt>
                <c:pt idx="453">
                  <c:v>14.06</c:v>
                </c:pt>
                <c:pt idx="454">
                  <c:v>14.08</c:v>
                </c:pt>
                <c:pt idx="455">
                  <c:v>14.1</c:v>
                </c:pt>
                <c:pt idx="456">
                  <c:v>14.12</c:v>
                </c:pt>
                <c:pt idx="457">
                  <c:v>14.14</c:v>
                </c:pt>
                <c:pt idx="458">
                  <c:v>14.16</c:v>
                </c:pt>
                <c:pt idx="459">
                  <c:v>14.18</c:v>
                </c:pt>
                <c:pt idx="460">
                  <c:v>14.2</c:v>
                </c:pt>
                <c:pt idx="461">
                  <c:v>14.22</c:v>
                </c:pt>
                <c:pt idx="462">
                  <c:v>14.24</c:v>
                </c:pt>
                <c:pt idx="463">
                  <c:v>14.26</c:v>
                </c:pt>
                <c:pt idx="464">
                  <c:v>14.28</c:v>
                </c:pt>
                <c:pt idx="465">
                  <c:v>14.3</c:v>
                </c:pt>
                <c:pt idx="466">
                  <c:v>14.32</c:v>
                </c:pt>
                <c:pt idx="467">
                  <c:v>14.34</c:v>
                </c:pt>
                <c:pt idx="468">
                  <c:v>14.36</c:v>
                </c:pt>
                <c:pt idx="469">
                  <c:v>14.38</c:v>
                </c:pt>
                <c:pt idx="470">
                  <c:v>14.4</c:v>
                </c:pt>
                <c:pt idx="471">
                  <c:v>14.42</c:v>
                </c:pt>
                <c:pt idx="472">
                  <c:v>14.44</c:v>
                </c:pt>
                <c:pt idx="473">
                  <c:v>14.46</c:v>
                </c:pt>
                <c:pt idx="474">
                  <c:v>14.48</c:v>
                </c:pt>
                <c:pt idx="475">
                  <c:v>14.5</c:v>
                </c:pt>
                <c:pt idx="476">
                  <c:v>14.52</c:v>
                </c:pt>
                <c:pt idx="477">
                  <c:v>14.54</c:v>
                </c:pt>
                <c:pt idx="478">
                  <c:v>14.56</c:v>
                </c:pt>
                <c:pt idx="479">
                  <c:v>14.58</c:v>
                </c:pt>
                <c:pt idx="480">
                  <c:v>14.6</c:v>
                </c:pt>
                <c:pt idx="481">
                  <c:v>14.62</c:v>
                </c:pt>
                <c:pt idx="482">
                  <c:v>14.64</c:v>
                </c:pt>
                <c:pt idx="483">
                  <c:v>14.66</c:v>
                </c:pt>
                <c:pt idx="484">
                  <c:v>14.68</c:v>
                </c:pt>
                <c:pt idx="485">
                  <c:v>14.7</c:v>
                </c:pt>
                <c:pt idx="486">
                  <c:v>14.72</c:v>
                </c:pt>
                <c:pt idx="487">
                  <c:v>14.74</c:v>
                </c:pt>
                <c:pt idx="488">
                  <c:v>14.76</c:v>
                </c:pt>
                <c:pt idx="489">
                  <c:v>14.78</c:v>
                </c:pt>
                <c:pt idx="490">
                  <c:v>14.8</c:v>
                </c:pt>
                <c:pt idx="491">
                  <c:v>14.82</c:v>
                </c:pt>
                <c:pt idx="492">
                  <c:v>14.84</c:v>
                </c:pt>
                <c:pt idx="493">
                  <c:v>14.86</c:v>
                </c:pt>
                <c:pt idx="494">
                  <c:v>14.88</c:v>
                </c:pt>
                <c:pt idx="495">
                  <c:v>14.9</c:v>
                </c:pt>
                <c:pt idx="496">
                  <c:v>14.92</c:v>
                </c:pt>
                <c:pt idx="497">
                  <c:v>14.94</c:v>
                </c:pt>
                <c:pt idx="498">
                  <c:v>14.96</c:v>
                </c:pt>
                <c:pt idx="499">
                  <c:v>14.98</c:v>
                </c:pt>
                <c:pt idx="500">
                  <c:v>15</c:v>
                </c:pt>
                <c:pt idx="501">
                  <c:v>15.02</c:v>
                </c:pt>
                <c:pt idx="502">
                  <c:v>15.04</c:v>
                </c:pt>
                <c:pt idx="503">
                  <c:v>15.06</c:v>
                </c:pt>
                <c:pt idx="504">
                  <c:v>15.08</c:v>
                </c:pt>
                <c:pt idx="505">
                  <c:v>15.1</c:v>
                </c:pt>
                <c:pt idx="506">
                  <c:v>15.12</c:v>
                </c:pt>
                <c:pt idx="507">
                  <c:v>15.14</c:v>
                </c:pt>
                <c:pt idx="508">
                  <c:v>15.16</c:v>
                </c:pt>
                <c:pt idx="509">
                  <c:v>15.18</c:v>
                </c:pt>
                <c:pt idx="510">
                  <c:v>15.2</c:v>
                </c:pt>
                <c:pt idx="511">
                  <c:v>15.22</c:v>
                </c:pt>
                <c:pt idx="512">
                  <c:v>15.24</c:v>
                </c:pt>
                <c:pt idx="513">
                  <c:v>15.26</c:v>
                </c:pt>
                <c:pt idx="514">
                  <c:v>15.28</c:v>
                </c:pt>
                <c:pt idx="515">
                  <c:v>15.3</c:v>
                </c:pt>
                <c:pt idx="516">
                  <c:v>15.32</c:v>
                </c:pt>
                <c:pt idx="517">
                  <c:v>15.34</c:v>
                </c:pt>
                <c:pt idx="518">
                  <c:v>15.36</c:v>
                </c:pt>
                <c:pt idx="519">
                  <c:v>15.38</c:v>
                </c:pt>
                <c:pt idx="520">
                  <c:v>15.4</c:v>
                </c:pt>
                <c:pt idx="521">
                  <c:v>15.42</c:v>
                </c:pt>
                <c:pt idx="522">
                  <c:v>15.44</c:v>
                </c:pt>
                <c:pt idx="523">
                  <c:v>15.46</c:v>
                </c:pt>
                <c:pt idx="524">
                  <c:v>15.48</c:v>
                </c:pt>
                <c:pt idx="525">
                  <c:v>15.5</c:v>
                </c:pt>
                <c:pt idx="526">
                  <c:v>15.52</c:v>
                </c:pt>
                <c:pt idx="527">
                  <c:v>15.54</c:v>
                </c:pt>
                <c:pt idx="528">
                  <c:v>15.56</c:v>
                </c:pt>
                <c:pt idx="529">
                  <c:v>15.58</c:v>
                </c:pt>
                <c:pt idx="530">
                  <c:v>15.6</c:v>
                </c:pt>
                <c:pt idx="531">
                  <c:v>15.62</c:v>
                </c:pt>
                <c:pt idx="532">
                  <c:v>15.64</c:v>
                </c:pt>
                <c:pt idx="533">
                  <c:v>15.66</c:v>
                </c:pt>
                <c:pt idx="534">
                  <c:v>15.68</c:v>
                </c:pt>
                <c:pt idx="535">
                  <c:v>15.7</c:v>
                </c:pt>
                <c:pt idx="536">
                  <c:v>15.72</c:v>
                </c:pt>
                <c:pt idx="537">
                  <c:v>15.74</c:v>
                </c:pt>
                <c:pt idx="538">
                  <c:v>15.76</c:v>
                </c:pt>
                <c:pt idx="539">
                  <c:v>15.78</c:v>
                </c:pt>
                <c:pt idx="540">
                  <c:v>15.8</c:v>
                </c:pt>
                <c:pt idx="541">
                  <c:v>15.82</c:v>
                </c:pt>
                <c:pt idx="542">
                  <c:v>15.84</c:v>
                </c:pt>
                <c:pt idx="543">
                  <c:v>15.86</c:v>
                </c:pt>
                <c:pt idx="544">
                  <c:v>15.88</c:v>
                </c:pt>
                <c:pt idx="545">
                  <c:v>15.9</c:v>
                </c:pt>
                <c:pt idx="546">
                  <c:v>15.92</c:v>
                </c:pt>
                <c:pt idx="547">
                  <c:v>15.94</c:v>
                </c:pt>
                <c:pt idx="548">
                  <c:v>15.96</c:v>
                </c:pt>
                <c:pt idx="549">
                  <c:v>15.98</c:v>
                </c:pt>
                <c:pt idx="550">
                  <c:v>16</c:v>
                </c:pt>
                <c:pt idx="551">
                  <c:v>16.02</c:v>
                </c:pt>
                <c:pt idx="552">
                  <c:v>16.04</c:v>
                </c:pt>
                <c:pt idx="553">
                  <c:v>16.059999999999999</c:v>
                </c:pt>
                <c:pt idx="554">
                  <c:v>16.079999999999998</c:v>
                </c:pt>
                <c:pt idx="555">
                  <c:v>16.100000000000001</c:v>
                </c:pt>
                <c:pt idx="556">
                  <c:v>16.12</c:v>
                </c:pt>
                <c:pt idx="557">
                  <c:v>16.14</c:v>
                </c:pt>
                <c:pt idx="558">
                  <c:v>16.16</c:v>
                </c:pt>
                <c:pt idx="559">
                  <c:v>16.18</c:v>
                </c:pt>
                <c:pt idx="560">
                  <c:v>16.2</c:v>
                </c:pt>
                <c:pt idx="561">
                  <c:v>16.22</c:v>
                </c:pt>
                <c:pt idx="562">
                  <c:v>16.239999999999998</c:v>
                </c:pt>
                <c:pt idx="563">
                  <c:v>16.260000000000002</c:v>
                </c:pt>
                <c:pt idx="564">
                  <c:v>16.28</c:v>
                </c:pt>
                <c:pt idx="565">
                  <c:v>16.3</c:v>
                </c:pt>
                <c:pt idx="566">
                  <c:v>16.32</c:v>
                </c:pt>
                <c:pt idx="567">
                  <c:v>16.34</c:v>
                </c:pt>
                <c:pt idx="568">
                  <c:v>16.36</c:v>
                </c:pt>
                <c:pt idx="569">
                  <c:v>16.38</c:v>
                </c:pt>
                <c:pt idx="570">
                  <c:v>16.399999999999999</c:v>
                </c:pt>
                <c:pt idx="571">
                  <c:v>16.420000000000002</c:v>
                </c:pt>
                <c:pt idx="572">
                  <c:v>16.440000000000001</c:v>
                </c:pt>
                <c:pt idx="573">
                  <c:v>16.46</c:v>
                </c:pt>
                <c:pt idx="574">
                  <c:v>16.48</c:v>
                </c:pt>
                <c:pt idx="575">
                  <c:v>16.5</c:v>
                </c:pt>
                <c:pt idx="576">
                  <c:v>16.52</c:v>
                </c:pt>
                <c:pt idx="577">
                  <c:v>16.54</c:v>
                </c:pt>
                <c:pt idx="578">
                  <c:v>16.559999999999999</c:v>
                </c:pt>
                <c:pt idx="579">
                  <c:v>16.579999999999998</c:v>
                </c:pt>
                <c:pt idx="580">
                  <c:v>16.600000000000001</c:v>
                </c:pt>
                <c:pt idx="581">
                  <c:v>16.62</c:v>
                </c:pt>
                <c:pt idx="582">
                  <c:v>16.64</c:v>
                </c:pt>
                <c:pt idx="583">
                  <c:v>16.66</c:v>
                </c:pt>
                <c:pt idx="584">
                  <c:v>16.68</c:v>
                </c:pt>
                <c:pt idx="585">
                  <c:v>16.7</c:v>
                </c:pt>
                <c:pt idx="586">
                  <c:v>16.72</c:v>
                </c:pt>
                <c:pt idx="587">
                  <c:v>16.739999999999998</c:v>
                </c:pt>
                <c:pt idx="588">
                  <c:v>16.760000000000002</c:v>
                </c:pt>
                <c:pt idx="589">
                  <c:v>16.78</c:v>
                </c:pt>
                <c:pt idx="590">
                  <c:v>16.8</c:v>
                </c:pt>
                <c:pt idx="591">
                  <c:v>16.82</c:v>
                </c:pt>
                <c:pt idx="592">
                  <c:v>16.84</c:v>
                </c:pt>
                <c:pt idx="593">
                  <c:v>16.86</c:v>
                </c:pt>
                <c:pt idx="594">
                  <c:v>16.88</c:v>
                </c:pt>
                <c:pt idx="595">
                  <c:v>16.899999999999999</c:v>
                </c:pt>
                <c:pt idx="596">
                  <c:v>16.920000000000002</c:v>
                </c:pt>
                <c:pt idx="597">
                  <c:v>16.940000000000001</c:v>
                </c:pt>
                <c:pt idx="598">
                  <c:v>16.96</c:v>
                </c:pt>
                <c:pt idx="599">
                  <c:v>16.98</c:v>
                </c:pt>
                <c:pt idx="600">
                  <c:v>17</c:v>
                </c:pt>
                <c:pt idx="601">
                  <c:v>17.02</c:v>
                </c:pt>
                <c:pt idx="602">
                  <c:v>17.04</c:v>
                </c:pt>
                <c:pt idx="603">
                  <c:v>17.059999999999999</c:v>
                </c:pt>
                <c:pt idx="604">
                  <c:v>17.079999999999998</c:v>
                </c:pt>
                <c:pt idx="605">
                  <c:v>17.100000000000001</c:v>
                </c:pt>
                <c:pt idx="606">
                  <c:v>17.12</c:v>
                </c:pt>
                <c:pt idx="607">
                  <c:v>17.14</c:v>
                </c:pt>
                <c:pt idx="608">
                  <c:v>17.16</c:v>
                </c:pt>
                <c:pt idx="609">
                  <c:v>17.18</c:v>
                </c:pt>
                <c:pt idx="610">
                  <c:v>17.2</c:v>
                </c:pt>
                <c:pt idx="611">
                  <c:v>17.22</c:v>
                </c:pt>
                <c:pt idx="612">
                  <c:v>17.239999999999998</c:v>
                </c:pt>
                <c:pt idx="613">
                  <c:v>17.260000000000002</c:v>
                </c:pt>
                <c:pt idx="614">
                  <c:v>17.28</c:v>
                </c:pt>
                <c:pt idx="615">
                  <c:v>17.3</c:v>
                </c:pt>
                <c:pt idx="616">
                  <c:v>17.32</c:v>
                </c:pt>
                <c:pt idx="617">
                  <c:v>17.34</c:v>
                </c:pt>
                <c:pt idx="618">
                  <c:v>17.36</c:v>
                </c:pt>
                <c:pt idx="619">
                  <c:v>17.38</c:v>
                </c:pt>
                <c:pt idx="620">
                  <c:v>17.399999999999999</c:v>
                </c:pt>
                <c:pt idx="621">
                  <c:v>17.420000000000002</c:v>
                </c:pt>
                <c:pt idx="622">
                  <c:v>17.440000000000001</c:v>
                </c:pt>
                <c:pt idx="623">
                  <c:v>17.46</c:v>
                </c:pt>
                <c:pt idx="624">
                  <c:v>17.48</c:v>
                </c:pt>
                <c:pt idx="625">
                  <c:v>17.5</c:v>
                </c:pt>
                <c:pt idx="626">
                  <c:v>17.52</c:v>
                </c:pt>
                <c:pt idx="627">
                  <c:v>17.54</c:v>
                </c:pt>
                <c:pt idx="628">
                  <c:v>17.559999999999999</c:v>
                </c:pt>
                <c:pt idx="629">
                  <c:v>17.579999999999998</c:v>
                </c:pt>
                <c:pt idx="630">
                  <c:v>17.600000000000001</c:v>
                </c:pt>
                <c:pt idx="631">
                  <c:v>17.62</c:v>
                </c:pt>
                <c:pt idx="632">
                  <c:v>17.64</c:v>
                </c:pt>
                <c:pt idx="633">
                  <c:v>17.66</c:v>
                </c:pt>
                <c:pt idx="634">
                  <c:v>17.68</c:v>
                </c:pt>
                <c:pt idx="635">
                  <c:v>17.7</c:v>
                </c:pt>
                <c:pt idx="636">
                  <c:v>17.72</c:v>
                </c:pt>
                <c:pt idx="637">
                  <c:v>17.739999999999998</c:v>
                </c:pt>
                <c:pt idx="638">
                  <c:v>17.760000000000002</c:v>
                </c:pt>
                <c:pt idx="639">
                  <c:v>17.78</c:v>
                </c:pt>
                <c:pt idx="640">
                  <c:v>17.8</c:v>
                </c:pt>
                <c:pt idx="641">
                  <c:v>17.82</c:v>
                </c:pt>
                <c:pt idx="642">
                  <c:v>17.84</c:v>
                </c:pt>
                <c:pt idx="643">
                  <c:v>17.86</c:v>
                </c:pt>
                <c:pt idx="644">
                  <c:v>17.88</c:v>
                </c:pt>
                <c:pt idx="645">
                  <c:v>17.899999999999999</c:v>
                </c:pt>
                <c:pt idx="646">
                  <c:v>17.920000000000002</c:v>
                </c:pt>
                <c:pt idx="647">
                  <c:v>17.940000000000001</c:v>
                </c:pt>
                <c:pt idx="648">
                  <c:v>17.96</c:v>
                </c:pt>
                <c:pt idx="649">
                  <c:v>17.98</c:v>
                </c:pt>
                <c:pt idx="650">
                  <c:v>18</c:v>
                </c:pt>
                <c:pt idx="651">
                  <c:v>18.02</c:v>
                </c:pt>
                <c:pt idx="652">
                  <c:v>18.04</c:v>
                </c:pt>
                <c:pt idx="653">
                  <c:v>18.059999999999999</c:v>
                </c:pt>
                <c:pt idx="654">
                  <c:v>18.079999999999998</c:v>
                </c:pt>
                <c:pt idx="655">
                  <c:v>18.100000000000001</c:v>
                </c:pt>
                <c:pt idx="656">
                  <c:v>18.12</c:v>
                </c:pt>
                <c:pt idx="657">
                  <c:v>18.14</c:v>
                </c:pt>
                <c:pt idx="658">
                  <c:v>18.16</c:v>
                </c:pt>
                <c:pt idx="659">
                  <c:v>18.18</c:v>
                </c:pt>
                <c:pt idx="660">
                  <c:v>18.2</c:v>
                </c:pt>
                <c:pt idx="661">
                  <c:v>18.22</c:v>
                </c:pt>
                <c:pt idx="662">
                  <c:v>18.239999999999998</c:v>
                </c:pt>
                <c:pt idx="663">
                  <c:v>18.260000000000002</c:v>
                </c:pt>
                <c:pt idx="664">
                  <c:v>18.28</c:v>
                </c:pt>
                <c:pt idx="665">
                  <c:v>18.3</c:v>
                </c:pt>
                <c:pt idx="666">
                  <c:v>18.32</c:v>
                </c:pt>
                <c:pt idx="667">
                  <c:v>18.34</c:v>
                </c:pt>
                <c:pt idx="668">
                  <c:v>18.36</c:v>
                </c:pt>
                <c:pt idx="669">
                  <c:v>18.38</c:v>
                </c:pt>
                <c:pt idx="670">
                  <c:v>18.399999999999999</c:v>
                </c:pt>
                <c:pt idx="671">
                  <c:v>18.420000000000002</c:v>
                </c:pt>
                <c:pt idx="672">
                  <c:v>18.440000000000001</c:v>
                </c:pt>
                <c:pt idx="673">
                  <c:v>18.46</c:v>
                </c:pt>
                <c:pt idx="674">
                  <c:v>18.48</c:v>
                </c:pt>
                <c:pt idx="675">
                  <c:v>18.5</c:v>
                </c:pt>
                <c:pt idx="676">
                  <c:v>18.52</c:v>
                </c:pt>
                <c:pt idx="677">
                  <c:v>18.54</c:v>
                </c:pt>
                <c:pt idx="678">
                  <c:v>18.559999999999999</c:v>
                </c:pt>
                <c:pt idx="679">
                  <c:v>18.579999999999998</c:v>
                </c:pt>
                <c:pt idx="680">
                  <c:v>18.600000000000001</c:v>
                </c:pt>
                <c:pt idx="681">
                  <c:v>18.62</c:v>
                </c:pt>
                <c:pt idx="682">
                  <c:v>18.64</c:v>
                </c:pt>
                <c:pt idx="683">
                  <c:v>18.66</c:v>
                </c:pt>
                <c:pt idx="684">
                  <c:v>18.68</c:v>
                </c:pt>
                <c:pt idx="685">
                  <c:v>18.7</c:v>
                </c:pt>
                <c:pt idx="686">
                  <c:v>18.72</c:v>
                </c:pt>
                <c:pt idx="687">
                  <c:v>18.739999999999998</c:v>
                </c:pt>
                <c:pt idx="688">
                  <c:v>18.760000000000002</c:v>
                </c:pt>
                <c:pt idx="689">
                  <c:v>18.78</c:v>
                </c:pt>
                <c:pt idx="690">
                  <c:v>18.8</c:v>
                </c:pt>
                <c:pt idx="691">
                  <c:v>18.82</c:v>
                </c:pt>
                <c:pt idx="692">
                  <c:v>18.84</c:v>
                </c:pt>
                <c:pt idx="693">
                  <c:v>18.86</c:v>
                </c:pt>
                <c:pt idx="694">
                  <c:v>18.88</c:v>
                </c:pt>
                <c:pt idx="695">
                  <c:v>18.899999999999999</c:v>
                </c:pt>
                <c:pt idx="696">
                  <c:v>18.920000000000002</c:v>
                </c:pt>
                <c:pt idx="697">
                  <c:v>18.940000000000001</c:v>
                </c:pt>
                <c:pt idx="698">
                  <c:v>18.96</c:v>
                </c:pt>
                <c:pt idx="699">
                  <c:v>18.98</c:v>
                </c:pt>
                <c:pt idx="700">
                  <c:v>19</c:v>
                </c:pt>
                <c:pt idx="701">
                  <c:v>19.02</c:v>
                </c:pt>
                <c:pt idx="702">
                  <c:v>19.04</c:v>
                </c:pt>
                <c:pt idx="703">
                  <c:v>19.059999999999999</c:v>
                </c:pt>
                <c:pt idx="704">
                  <c:v>19.079999999999998</c:v>
                </c:pt>
                <c:pt idx="705">
                  <c:v>19.100000000000001</c:v>
                </c:pt>
                <c:pt idx="706">
                  <c:v>19.12</c:v>
                </c:pt>
                <c:pt idx="707">
                  <c:v>19.14</c:v>
                </c:pt>
                <c:pt idx="708">
                  <c:v>19.16</c:v>
                </c:pt>
                <c:pt idx="709">
                  <c:v>19.18</c:v>
                </c:pt>
                <c:pt idx="710">
                  <c:v>19.2</c:v>
                </c:pt>
                <c:pt idx="711">
                  <c:v>19.22</c:v>
                </c:pt>
                <c:pt idx="712">
                  <c:v>19.239999999999998</c:v>
                </c:pt>
                <c:pt idx="713">
                  <c:v>19.260000000000002</c:v>
                </c:pt>
                <c:pt idx="714">
                  <c:v>19.28</c:v>
                </c:pt>
                <c:pt idx="715">
                  <c:v>19.3</c:v>
                </c:pt>
                <c:pt idx="716">
                  <c:v>19.32</c:v>
                </c:pt>
                <c:pt idx="717">
                  <c:v>19.34</c:v>
                </c:pt>
                <c:pt idx="718">
                  <c:v>19.36</c:v>
                </c:pt>
                <c:pt idx="719">
                  <c:v>19.38</c:v>
                </c:pt>
                <c:pt idx="720">
                  <c:v>19.399999999999999</c:v>
                </c:pt>
                <c:pt idx="721">
                  <c:v>19.420000000000002</c:v>
                </c:pt>
                <c:pt idx="722">
                  <c:v>19.440000000000001</c:v>
                </c:pt>
                <c:pt idx="723">
                  <c:v>19.46</c:v>
                </c:pt>
                <c:pt idx="724">
                  <c:v>19.48</c:v>
                </c:pt>
                <c:pt idx="725">
                  <c:v>19.5</c:v>
                </c:pt>
                <c:pt idx="726">
                  <c:v>19.52</c:v>
                </c:pt>
                <c:pt idx="727">
                  <c:v>19.54</c:v>
                </c:pt>
                <c:pt idx="728">
                  <c:v>19.559999999999999</c:v>
                </c:pt>
                <c:pt idx="729">
                  <c:v>19.579999999999998</c:v>
                </c:pt>
                <c:pt idx="730">
                  <c:v>19.600000000000001</c:v>
                </c:pt>
                <c:pt idx="731">
                  <c:v>19.62</c:v>
                </c:pt>
                <c:pt idx="732">
                  <c:v>19.64</c:v>
                </c:pt>
                <c:pt idx="733">
                  <c:v>19.66</c:v>
                </c:pt>
                <c:pt idx="734">
                  <c:v>19.68</c:v>
                </c:pt>
                <c:pt idx="735">
                  <c:v>19.7</c:v>
                </c:pt>
                <c:pt idx="736">
                  <c:v>19.72</c:v>
                </c:pt>
                <c:pt idx="737">
                  <c:v>19.739999999999998</c:v>
                </c:pt>
                <c:pt idx="738">
                  <c:v>19.760000000000002</c:v>
                </c:pt>
                <c:pt idx="739">
                  <c:v>19.78</c:v>
                </c:pt>
                <c:pt idx="740">
                  <c:v>19.8</c:v>
                </c:pt>
                <c:pt idx="741">
                  <c:v>19.82</c:v>
                </c:pt>
                <c:pt idx="742">
                  <c:v>19.84</c:v>
                </c:pt>
                <c:pt idx="743">
                  <c:v>19.86</c:v>
                </c:pt>
                <c:pt idx="744">
                  <c:v>19.88</c:v>
                </c:pt>
                <c:pt idx="745">
                  <c:v>19.899999999999999</c:v>
                </c:pt>
                <c:pt idx="746">
                  <c:v>19.920000000000002</c:v>
                </c:pt>
                <c:pt idx="747">
                  <c:v>19.940000000000001</c:v>
                </c:pt>
                <c:pt idx="748">
                  <c:v>19.96</c:v>
                </c:pt>
                <c:pt idx="749">
                  <c:v>19.98</c:v>
                </c:pt>
                <c:pt idx="750">
                  <c:v>20</c:v>
                </c:pt>
                <c:pt idx="751">
                  <c:v>20.02</c:v>
                </c:pt>
                <c:pt idx="752">
                  <c:v>20.04</c:v>
                </c:pt>
                <c:pt idx="753">
                  <c:v>20.059999999999999</c:v>
                </c:pt>
                <c:pt idx="754">
                  <c:v>20.079999999999998</c:v>
                </c:pt>
                <c:pt idx="755">
                  <c:v>20.100000000000001</c:v>
                </c:pt>
                <c:pt idx="756">
                  <c:v>20.12</c:v>
                </c:pt>
                <c:pt idx="757">
                  <c:v>20.14</c:v>
                </c:pt>
                <c:pt idx="758">
                  <c:v>20.16</c:v>
                </c:pt>
                <c:pt idx="759">
                  <c:v>20.18</c:v>
                </c:pt>
                <c:pt idx="760">
                  <c:v>20.2</c:v>
                </c:pt>
                <c:pt idx="761">
                  <c:v>20.22</c:v>
                </c:pt>
                <c:pt idx="762">
                  <c:v>20.239999999999998</c:v>
                </c:pt>
                <c:pt idx="763">
                  <c:v>20.260000000000002</c:v>
                </c:pt>
                <c:pt idx="764">
                  <c:v>20.28</c:v>
                </c:pt>
                <c:pt idx="765">
                  <c:v>20.3</c:v>
                </c:pt>
                <c:pt idx="766">
                  <c:v>20.32</c:v>
                </c:pt>
                <c:pt idx="767">
                  <c:v>20.34</c:v>
                </c:pt>
                <c:pt idx="768">
                  <c:v>20.36</c:v>
                </c:pt>
                <c:pt idx="769">
                  <c:v>20.38</c:v>
                </c:pt>
                <c:pt idx="770">
                  <c:v>20.399999999999999</c:v>
                </c:pt>
                <c:pt idx="771">
                  <c:v>20.420000000000002</c:v>
                </c:pt>
                <c:pt idx="772">
                  <c:v>20.440000000000001</c:v>
                </c:pt>
                <c:pt idx="773">
                  <c:v>20.46</c:v>
                </c:pt>
                <c:pt idx="774">
                  <c:v>20.48</c:v>
                </c:pt>
                <c:pt idx="775">
                  <c:v>20.5</c:v>
                </c:pt>
                <c:pt idx="776">
                  <c:v>20.52</c:v>
                </c:pt>
                <c:pt idx="777">
                  <c:v>20.54</c:v>
                </c:pt>
                <c:pt idx="778">
                  <c:v>20.56</c:v>
                </c:pt>
                <c:pt idx="779">
                  <c:v>20.58</c:v>
                </c:pt>
                <c:pt idx="780">
                  <c:v>20.6</c:v>
                </c:pt>
                <c:pt idx="781">
                  <c:v>20.62</c:v>
                </c:pt>
                <c:pt idx="782">
                  <c:v>20.64</c:v>
                </c:pt>
                <c:pt idx="783">
                  <c:v>20.66</c:v>
                </c:pt>
                <c:pt idx="784">
                  <c:v>20.68</c:v>
                </c:pt>
                <c:pt idx="785">
                  <c:v>20.7</c:v>
                </c:pt>
                <c:pt idx="786">
                  <c:v>20.72</c:v>
                </c:pt>
                <c:pt idx="787">
                  <c:v>20.74</c:v>
                </c:pt>
                <c:pt idx="788">
                  <c:v>20.76</c:v>
                </c:pt>
                <c:pt idx="789">
                  <c:v>20.78</c:v>
                </c:pt>
                <c:pt idx="790">
                  <c:v>20.8</c:v>
                </c:pt>
                <c:pt idx="791">
                  <c:v>20.82</c:v>
                </c:pt>
                <c:pt idx="792">
                  <c:v>20.84</c:v>
                </c:pt>
                <c:pt idx="793">
                  <c:v>20.86</c:v>
                </c:pt>
                <c:pt idx="794">
                  <c:v>20.88</c:v>
                </c:pt>
                <c:pt idx="795">
                  <c:v>20.9</c:v>
                </c:pt>
                <c:pt idx="796">
                  <c:v>20.92</c:v>
                </c:pt>
                <c:pt idx="797">
                  <c:v>20.94</c:v>
                </c:pt>
                <c:pt idx="798">
                  <c:v>20.96</c:v>
                </c:pt>
                <c:pt idx="799">
                  <c:v>20.98</c:v>
                </c:pt>
                <c:pt idx="800">
                  <c:v>21</c:v>
                </c:pt>
                <c:pt idx="801">
                  <c:v>21.02</c:v>
                </c:pt>
                <c:pt idx="802">
                  <c:v>21.04</c:v>
                </c:pt>
                <c:pt idx="803">
                  <c:v>21.06</c:v>
                </c:pt>
                <c:pt idx="804">
                  <c:v>21.08</c:v>
                </c:pt>
                <c:pt idx="805">
                  <c:v>21.1</c:v>
                </c:pt>
                <c:pt idx="806">
                  <c:v>21.12</c:v>
                </c:pt>
                <c:pt idx="807">
                  <c:v>21.14</c:v>
                </c:pt>
                <c:pt idx="808">
                  <c:v>21.16</c:v>
                </c:pt>
                <c:pt idx="809">
                  <c:v>21.18</c:v>
                </c:pt>
                <c:pt idx="810">
                  <c:v>21.2</c:v>
                </c:pt>
                <c:pt idx="811">
                  <c:v>21.22</c:v>
                </c:pt>
                <c:pt idx="812">
                  <c:v>21.24</c:v>
                </c:pt>
                <c:pt idx="813">
                  <c:v>21.26</c:v>
                </c:pt>
                <c:pt idx="814">
                  <c:v>21.28</c:v>
                </c:pt>
                <c:pt idx="815">
                  <c:v>21.3</c:v>
                </c:pt>
                <c:pt idx="816">
                  <c:v>21.32</c:v>
                </c:pt>
                <c:pt idx="817">
                  <c:v>21.34</c:v>
                </c:pt>
                <c:pt idx="818">
                  <c:v>21.36</c:v>
                </c:pt>
                <c:pt idx="819">
                  <c:v>21.38</c:v>
                </c:pt>
                <c:pt idx="820">
                  <c:v>21.4</c:v>
                </c:pt>
                <c:pt idx="821">
                  <c:v>21.42</c:v>
                </c:pt>
                <c:pt idx="822">
                  <c:v>21.44</c:v>
                </c:pt>
                <c:pt idx="823">
                  <c:v>21.46</c:v>
                </c:pt>
                <c:pt idx="824">
                  <c:v>21.48</c:v>
                </c:pt>
                <c:pt idx="825">
                  <c:v>21.5</c:v>
                </c:pt>
                <c:pt idx="826">
                  <c:v>21.52</c:v>
                </c:pt>
                <c:pt idx="827">
                  <c:v>21.54</c:v>
                </c:pt>
                <c:pt idx="828">
                  <c:v>21.56</c:v>
                </c:pt>
                <c:pt idx="829">
                  <c:v>21.58</c:v>
                </c:pt>
                <c:pt idx="830">
                  <c:v>21.6</c:v>
                </c:pt>
                <c:pt idx="831">
                  <c:v>21.62</c:v>
                </c:pt>
                <c:pt idx="832">
                  <c:v>21.64</c:v>
                </c:pt>
                <c:pt idx="833">
                  <c:v>21.66</c:v>
                </c:pt>
                <c:pt idx="834">
                  <c:v>21.68</c:v>
                </c:pt>
                <c:pt idx="835">
                  <c:v>21.7</c:v>
                </c:pt>
                <c:pt idx="836">
                  <c:v>21.72</c:v>
                </c:pt>
                <c:pt idx="837">
                  <c:v>21.74</c:v>
                </c:pt>
                <c:pt idx="838">
                  <c:v>21.76</c:v>
                </c:pt>
                <c:pt idx="839">
                  <c:v>21.78</c:v>
                </c:pt>
                <c:pt idx="840">
                  <c:v>21.8</c:v>
                </c:pt>
                <c:pt idx="841">
                  <c:v>21.82</c:v>
                </c:pt>
                <c:pt idx="842">
                  <c:v>21.84</c:v>
                </c:pt>
                <c:pt idx="843">
                  <c:v>21.86</c:v>
                </c:pt>
                <c:pt idx="844">
                  <c:v>21.88</c:v>
                </c:pt>
                <c:pt idx="845">
                  <c:v>21.9</c:v>
                </c:pt>
                <c:pt idx="846">
                  <c:v>21.92</c:v>
                </c:pt>
                <c:pt idx="847">
                  <c:v>21.94</c:v>
                </c:pt>
                <c:pt idx="848">
                  <c:v>21.96</c:v>
                </c:pt>
                <c:pt idx="849">
                  <c:v>21.98</c:v>
                </c:pt>
                <c:pt idx="850">
                  <c:v>22</c:v>
                </c:pt>
                <c:pt idx="851">
                  <c:v>22.02</c:v>
                </c:pt>
                <c:pt idx="852">
                  <c:v>22.04</c:v>
                </c:pt>
                <c:pt idx="853">
                  <c:v>22.06</c:v>
                </c:pt>
                <c:pt idx="854">
                  <c:v>22.08</c:v>
                </c:pt>
                <c:pt idx="855">
                  <c:v>22.1</c:v>
                </c:pt>
                <c:pt idx="856">
                  <c:v>22.12</c:v>
                </c:pt>
                <c:pt idx="857">
                  <c:v>22.14</c:v>
                </c:pt>
                <c:pt idx="858">
                  <c:v>22.16</c:v>
                </c:pt>
                <c:pt idx="859">
                  <c:v>22.18</c:v>
                </c:pt>
                <c:pt idx="860">
                  <c:v>22.2</c:v>
                </c:pt>
                <c:pt idx="861">
                  <c:v>22.22</c:v>
                </c:pt>
                <c:pt idx="862">
                  <c:v>22.24</c:v>
                </c:pt>
                <c:pt idx="863">
                  <c:v>22.26</c:v>
                </c:pt>
                <c:pt idx="864">
                  <c:v>22.28</c:v>
                </c:pt>
                <c:pt idx="865">
                  <c:v>22.3</c:v>
                </c:pt>
                <c:pt idx="866">
                  <c:v>22.32</c:v>
                </c:pt>
                <c:pt idx="867">
                  <c:v>22.34</c:v>
                </c:pt>
                <c:pt idx="868">
                  <c:v>22.36</c:v>
                </c:pt>
                <c:pt idx="869">
                  <c:v>22.38</c:v>
                </c:pt>
                <c:pt idx="870">
                  <c:v>22.4</c:v>
                </c:pt>
                <c:pt idx="871">
                  <c:v>22.42</c:v>
                </c:pt>
                <c:pt idx="872">
                  <c:v>22.44</c:v>
                </c:pt>
                <c:pt idx="873">
                  <c:v>22.46</c:v>
                </c:pt>
                <c:pt idx="874">
                  <c:v>22.48</c:v>
                </c:pt>
                <c:pt idx="875">
                  <c:v>22.5</c:v>
                </c:pt>
                <c:pt idx="876">
                  <c:v>22.52</c:v>
                </c:pt>
                <c:pt idx="877">
                  <c:v>22.54</c:v>
                </c:pt>
                <c:pt idx="878">
                  <c:v>22.56</c:v>
                </c:pt>
                <c:pt idx="879">
                  <c:v>22.58</c:v>
                </c:pt>
                <c:pt idx="880">
                  <c:v>22.6</c:v>
                </c:pt>
                <c:pt idx="881">
                  <c:v>22.62</c:v>
                </c:pt>
                <c:pt idx="882">
                  <c:v>22.64</c:v>
                </c:pt>
                <c:pt idx="883">
                  <c:v>22.66</c:v>
                </c:pt>
                <c:pt idx="884">
                  <c:v>22.68</c:v>
                </c:pt>
                <c:pt idx="885">
                  <c:v>22.7</c:v>
                </c:pt>
                <c:pt idx="886">
                  <c:v>22.72</c:v>
                </c:pt>
                <c:pt idx="887">
                  <c:v>22.74</c:v>
                </c:pt>
                <c:pt idx="888">
                  <c:v>22.76</c:v>
                </c:pt>
                <c:pt idx="889">
                  <c:v>22.78</c:v>
                </c:pt>
                <c:pt idx="890">
                  <c:v>22.8</c:v>
                </c:pt>
                <c:pt idx="891">
                  <c:v>22.82</c:v>
                </c:pt>
                <c:pt idx="892">
                  <c:v>22.84</c:v>
                </c:pt>
                <c:pt idx="893">
                  <c:v>22.86</c:v>
                </c:pt>
                <c:pt idx="894">
                  <c:v>22.88</c:v>
                </c:pt>
                <c:pt idx="895">
                  <c:v>22.9</c:v>
                </c:pt>
                <c:pt idx="896">
                  <c:v>22.92</c:v>
                </c:pt>
                <c:pt idx="897">
                  <c:v>22.94</c:v>
                </c:pt>
                <c:pt idx="898">
                  <c:v>22.96</c:v>
                </c:pt>
                <c:pt idx="899">
                  <c:v>22.98</c:v>
                </c:pt>
                <c:pt idx="900">
                  <c:v>23</c:v>
                </c:pt>
                <c:pt idx="901">
                  <c:v>23.02</c:v>
                </c:pt>
                <c:pt idx="902">
                  <c:v>23.04</c:v>
                </c:pt>
                <c:pt idx="903">
                  <c:v>23.06</c:v>
                </c:pt>
                <c:pt idx="904">
                  <c:v>23.08</c:v>
                </c:pt>
                <c:pt idx="905">
                  <c:v>23.1</c:v>
                </c:pt>
                <c:pt idx="906">
                  <c:v>23.12</c:v>
                </c:pt>
                <c:pt idx="907">
                  <c:v>23.14</c:v>
                </c:pt>
                <c:pt idx="908">
                  <c:v>23.16</c:v>
                </c:pt>
                <c:pt idx="909">
                  <c:v>23.18</c:v>
                </c:pt>
                <c:pt idx="910">
                  <c:v>23.2</c:v>
                </c:pt>
                <c:pt idx="911">
                  <c:v>23.22</c:v>
                </c:pt>
                <c:pt idx="912">
                  <c:v>23.24</c:v>
                </c:pt>
                <c:pt idx="913">
                  <c:v>23.26</c:v>
                </c:pt>
                <c:pt idx="914">
                  <c:v>23.28</c:v>
                </c:pt>
                <c:pt idx="915">
                  <c:v>23.3</c:v>
                </c:pt>
                <c:pt idx="916">
                  <c:v>23.32</c:v>
                </c:pt>
                <c:pt idx="917">
                  <c:v>23.34</c:v>
                </c:pt>
                <c:pt idx="918">
                  <c:v>23.36</c:v>
                </c:pt>
                <c:pt idx="919">
                  <c:v>23.38</c:v>
                </c:pt>
                <c:pt idx="920">
                  <c:v>23.4</c:v>
                </c:pt>
                <c:pt idx="921">
                  <c:v>23.42</c:v>
                </c:pt>
                <c:pt idx="922">
                  <c:v>23.44</c:v>
                </c:pt>
                <c:pt idx="923">
                  <c:v>23.46</c:v>
                </c:pt>
                <c:pt idx="924">
                  <c:v>23.48</c:v>
                </c:pt>
                <c:pt idx="925">
                  <c:v>23.5</c:v>
                </c:pt>
                <c:pt idx="926">
                  <c:v>23.52</c:v>
                </c:pt>
                <c:pt idx="927">
                  <c:v>23.54</c:v>
                </c:pt>
                <c:pt idx="928">
                  <c:v>23.56</c:v>
                </c:pt>
                <c:pt idx="929">
                  <c:v>23.58</c:v>
                </c:pt>
                <c:pt idx="930">
                  <c:v>23.6</c:v>
                </c:pt>
                <c:pt idx="931">
                  <c:v>23.62</c:v>
                </c:pt>
                <c:pt idx="932">
                  <c:v>23.64</c:v>
                </c:pt>
                <c:pt idx="933">
                  <c:v>23.66</c:v>
                </c:pt>
                <c:pt idx="934">
                  <c:v>23.68</c:v>
                </c:pt>
                <c:pt idx="935">
                  <c:v>23.7</c:v>
                </c:pt>
                <c:pt idx="936">
                  <c:v>23.72</c:v>
                </c:pt>
                <c:pt idx="937">
                  <c:v>23.74</c:v>
                </c:pt>
                <c:pt idx="938">
                  <c:v>23.76</c:v>
                </c:pt>
                <c:pt idx="939">
                  <c:v>23.78</c:v>
                </c:pt>
                <c:pt idx="940">
                  <c:v>23.8</c:v>
                </c:pt>
                <c:pt idx="941">
                  <c:v>23.82</c:v>
                </c:pt>
                <c:pt idx="942">
                  <c:v>23.84</c:v>
                </c:pt>
                <c:pt idx="943">
                  <c:v>23.86</c:v>
                </c:pt>
                <c:pt idx="944">
                  <c:v>23.88</c:v>
                </c:pt>
                <c:pt idx="945">
                  <c:v>23.9</c:v>
                </c:pt>
                <c:pt idx="946">
                  <c:v>23.92</c:v>
                </c:pt>
                <c:pt idx="947">
                  <c:v>23.94</c:v>
                </c:pt>
                <c:pt idx="948">
                  <c:v>23.96</c:v>
                </c:pt>
                <c:pt idx="949">
                  <c:v>23.98</c:v>
                </c:pt>
                <c:pt idx="950">
                  <c:v>24</c:v>
                </c:pt>
                <c:pt idx="951">
                  <c:v>24.02</c:v>
                </c:pt>
                <c:pt idx="952">
                  <c:v>24.04</c:v>
                </c:pt>
                <c:pt idx="953">
                  <c:v>24.06</c:v>
                </c:pt>
                <c:pt idx="954">
                  <c:v>24.08</c:v>
                </c:pt>
                <c:pt idx="955">
                  <c:v>24.1</c:v>
                </c:pt>
                <c:pt idx="956">
                  <c:v>24.12</c:v>
                </c:pt>
                <c:pt idx="957">
                  <c:v>24.14</c:v>
                </c:pt>
                <c:pt idx="958">
                  <c:v>24.16</c:v>
                </c:pt>
                <c:pt idx="959">
                  <c:v>24.18</c:v>
                </c:pt>
                <c:pt idx="960">
                  <c:v>24.2</c:v>
                </c:pt>
                <c:pt idx="961">
                  <c:v>24.22</c:v>
                </c:pt>
                <c:pt idx="962">
                  <c:v>24.24</c:v>
                </c:pt>
                <c:pt idx="963">
                  <c:v>24.26</c:v>
                </c:pt>
                <c:pt idx="964">
                  <c:v>24.28</c:v>
                </c:pt>
                <c:pt idx="965">
                  <c:v>24.3</c:v>
                </c:pt>
                <c:pt idx="966">
                  <c:v>24.32</c:v>
                </c:pt>
                <c:pt idx="967">
                  <c:v>24.34</c:v>
                </c:pt>
                <c:pt idx="968">
                  <c:v>24.36</c:v>
                </c:pt>
                <c:pt idx="969">
                  <c:v>24.38</c:v>
                </c:pt>
                <c:pt idx="970">
                  <c:v>24.4</c:v>
                </c:pt>
                <c:pt idx="971">
                  <c:v>24.42</c:v>
                </c:pt>
                <c:pt idx="972">
                  <c:v>24.44</c:v>
                </c:pt>
                <c:pt idx="973">
                  <c:v>24.46</c:v>
                </c:pt>
                <c:pt idx="974">
                  <c:v>24.48</c:v>
                </c:pt>
                <c:pt idx="975">
                  <c:v>24.5</c:v>
                </c:pt>
                <c:pt idx="976">
                  <c:v>24.52</c:v>
                </c:pt>
                <c:pt idx="977">
                  <c:v>24.54</c:v>
                </c:pt>
                <c:pt idx="978">
                  <c:v>24.56</c:v>
                </c:pt>
                <c:pt idx="979">
                  <c:v>24.58</c:v>
                </c:pt>
                <c:pt idx="980">
                  <c:v>24.6</c:v>
                </c:pt>
                <c:pt idx="981">
                  <c:v>24.62</c:v>
                </c:pt>
                <c:pt idx="982">
                  <c:v>24.64</c:v>
                </c:pt>
                <c:pt idx="983">
                  <c:v>24.66</c:v>
                </c:pt>
                <c:pt idx="984">
                  <c:v>24.68</c:v>
                </c:pt>
                <c:pt idx="985">
                  <c:v>24.7</c:v>
                </c:pt>
                <c:pt idx="986">
                  <c:v>24.72</c:v>
                </c:pt>
                <c:pt idx="987">
                  <c:v>24.74</c:v>
                </c:pt>
                <c:pt idx="988">
                  <c:v>24.76</c:v>
                </c:pt>
                <c:pt idx="989">
                  <c:v>24.78</c:v>
                </c:pt>
                <c:pt idx="990">
                  <c:v>24.8</c:v>
                </c:pt>
                <c:pt idx="991">
                  <c:v>24.82</c:v>
                </c:pt>
                <c:pt idx="992">
                  <c:v>24.84</c:v>
                </c:pt>
                <c:pt idx="993">
                  <c:v>24.86</c:v>
                </c:pt>
                <c:pt idx="994">
                  <c:v>24.88</c:v>
                </c:pt>
                <c:pt idx="995">
                  <c:v>24.9</c:v>
                </c:pt>
                <c:pt idx="996">
                  <c:v>24.92</c:v>
                </c:pt>
                <c:pt idx="997">
                  <c:v>24.94</c:v>
                </c:pt>
                <c:pt idx="998">
                  <c:v>24.96</c:v>
                </c:pt>
                <c:pt idx="999">
                  <c:v>24.98</c:v>
                </c:pt>
                <c:pt idx="1000">
                  <c:v>25</c:v>
                </c:pt>
                <c:pt idx="1001">
                  <c:v>25.02</c:v>
                </c:pt>
                <c:pt idx="1002">
                  <c:v>25.04</c:v>
                </c:pt>
                <c:pt idx="1003">
                  <c:v>25.06</c:v>
                </c:pt>
                <c:pt idx="1004">
                  <c:v>25.08</c:v>
                </c:pt>
                <c:pt idx="1005">
                  <c:v>25.1</c:v>
                </c:pt>
                <c:pt idx="1006">
                  <c:v>25.12</c:v>
                </c:pt>
                <c:pt idx="1007">
                  <c:v>25.14</c:v>
                </c:pt>
                <c:pt idx="1008">
                  <c:v>25.16</c:v>
                </c:pt>
                <c:pt idx="1009">
                  <c:v>25.18</c:v>
                </c:pt>
                <c:pt idx="1010">
                  <c:v>25.2</c:v>
                </c:pt>
                <c:pt idx="1011">
                  <c:v>25.22</c:v>
                </c:pt>
                <c:pt idx="1012">
                  <c:v>25.24</c:v>
                </c:pt>
                <c:pt idx="1013">
                  <c:v>25.26</c:v>
                </c:pt>
                <c:pt idx="1014">
                  <c:v>25.28</c:v>
                </c:pt>
                <c:pt idx="1015">
                  <c:v>25.3</c:v>
                </c:pt>
                <c:pt idx="1016">
                  <c:v>25.32</c:v>
                </c:pt>
                <c:pt idx="1017">
                  <c:v>25.34</c:v>
                </c:pt>
                <c:pt idx="1018">
                  <c:v>25.36</c:v>
                </c:pt>
                <c:pt idx="1019">
                  <c:v>25.38</c:v>
                </c:pt>
                <c:pt idx="1020">
                  <c:v>25.4</c:v>
                </c:pt>
                <c:pt idx="1021">
                  <c:v>25.42</c:v>
                </c:pt>
                <c:pt idx="1022">
                  <c:v>25.44</c:v>
                </c:pt>
                <c:pt idx="1023">
                  <c:v>25.46</c:v>
                </c:pt>
                <c:pt idx="1024">
                  <c:v>25.48</c:v>
                </c:pt>
                <c:pt idx="1025">
                  <c:v>25.5</c:v>
                </c:pt>
                <c:pt idx="1026">
                  <c:v>25.52</c:v>
                </c:pt>
                <c:pt idx="1027">
                  <c:v>25.54</c:v>
                </c:pt>
                <c:pt idx="1028">
                  <c:v>25.56</c:v>
                </c:pt>
                <c:pt idx="1029">
                  <c:v>25.58</c:v>
                </c:pt>
                <c:pt idx="1030">
                  <c:v>25.6</c:v>
                </c:pt>
                <c:pt idx="1031">
                  <c:v>25.62</c:v>
                </c:pt>
                <c:pt idx="1032">
                  <c:v>25.64</c:v>
                </c:pt>
                <c:pt idx="1033">
                  <c:v>25.66</c:v>
                </c:pt>
                <c:pt idx="1034">
                  <c:v>25.68</c:v>
                </c:pt>
                <c:pt idx="1035">
                  <c:v>25.7</c:v>
                </c:pt>
                <c:pt idx="1036">
                  <c:v>25.72</c:v>
                </c:pt>
                <c:pt idx="1037">
                  <c:v>25.74</c:v>
                </c:pt>
                <c:pt idx="1038">
                  <c:v>25.76</c:v>
                </c:pt>
                <c:pt idx="1039">
                  <c:v>25.78</c:v>
                </c:pt>
                <c:pt idx="1040">
                  <c:v>25.8</c:v>
                </c:pt>
                <c:pt idx="1041">
                  <c:v>25.82</c:v>
                </c:pt>
                <c:pt idx="1042">
                  <c:v>25.84</c:v>
                </c:pt>
                <c:pt idx="1043">
                  <c:v>25.86</c:v>
                </c:pt>
                <c:pt idx="1044">
                  <c:v>25.88</c:v>
                </c:pt>
                <c:pt idx="1045">
                  <c:v>25.9</c:v>
                </c:pt>
                <c:pt idx="1046">
                  <c:v>25.92</c:v>
                </c:pt>
                <c:pt idx="1047">
                  <c:v>25.94</c:v>
                </c:pt>
                <c:pt idx="1048">
                  <c:v>25.96</c:v>
                </c:pt>
                <c:pt idx="1049">
                  <c:v>25.98</c:v>
                </c:pt>
                <c:pt idx="1050">
                  <c:v>26</c:v>
                </c:pt>
                <c:pt idx="1051">
                  <c:v>26.02</c:v>
                </c:pt>
                <c:pt idx="1052">
                  <c:v>26.04</c:v>
                </c:pt>
                <c:pt idx="1053">
                  <c:v>26.06</c:v>
                </c:pt>
                <c:pt idx="1054">
                  <c:v>26.08</c:v>
                </c:pt>
                <c:pt idx="1055">
                  <c:v>26.1</c:v>
                </c:pt>
                <c:pt idx="1056">
                  <c:v>26.12</c:v>
                </c:pt>
                <c:pt idx="1057">
                  <c:v>26.14</c:v>
                </c:pt>
                <c:pt idx="1058">
                  <c:v>26.16</c:v>
                </c:pt>
                <c:pt idx="1059">
                  <c:v>26.18</c:v>
                </c:pt>
                <c:pt idx="1060">
                  <c:v>26.2</c:v>
                </c:pt>
                <c:pt idx="1061">
                  <c:v>26.22</c:v>
                </c:pt>
                <c:pt idx="1062">
                  <c:v>26.24</c:v>
                </c:pt>
                <c:pt idx="1063">
                  <c:v>26.26</c:v>
                </c:pt>
                <c:pt idx="1064">
                  <c:v>26.28</c:v>
                </c:pt>
                <c:pt idx="1065">
                  <c:v>26.3</c:v>
                </c:pt>
                <c:pt idx="1066">
                  <c:v>26.32</c:v>
                </c:pt>
                <c:pt idx="1067">
                  <c:v>26.34</c:v>
                </c:pt>
                <c:pt idx="1068">
                  <c:v>26.36</c:v>
                </c:pt>
                <c:pt idx="1069">
                  <c:v>26.38</c:v>
                </c:pt>
                <c:pt idx="1070">
                  <c:v>26.4</c:v>
                </c:pt>
                <c:pt idx="1071">
                  <c:v>26.42</c:v>
                </c:pt>
                <c:pt idx="1072">
                  <c:v>26.44</c:v>
                </c:pt>
                <c:pt idx="1073">
                  <c:v>26.46</c:v>
                </c:pt>
                <c:pt idx="1074">
                  <c:v>26.48</c:v>
                </c:pt>
                <c:pt idx="1075">
                  <c:v>26.5</c:v>
                </c:pt>
                <c:pt idx="1076">
                  <c:v>26.52</c:v>
                </c:pt>
                <c:pt idx="1077">
                  <c:v>26.54</c:v>
                </c:pt>
                <c:pt idx="1078">
                  <c:v>26.56</c:v>
                </c:pt>
                <c:pt idx="1079">
                  <c:v>26.58</c:v>
                </c:pt>
                <c:pt idx="1080">
                  <c:v>26.6</c:v>
                </c:pt>
                <c:pt idx="1081">
                  <c:v>26.62</c:v>
                </c:pt>
                <c:pt idx="1082">
                  <c:v>26.64</c:v>
                </c:pt>
                <c:pt idx="1083">
                  <c:v>26.66</c:v>
                </c:pt>
                <c:pt idx="1084">
                  <c:v>26.68</c:v>
                </c:pt>
                <c:pt idx="1085">
                  <c:v>26.7</c:v>
                </c:pt>
                <c:pt idx="1086">
                  <c:v>26.72</c:v>
                </c:pt>
                <c:pt idx="1087">
                  <c:v>26.74</c:v>
                </c:pt>
                <c:pt idx="1088">
                  <c:v>26.76</c:v>
                </c:pt>
                <c:pt idx="1089">
                  <c:v>26.78</c:v>
                </c:pt>
                <c:pt idx="1090">
                  <c:v>26.8</c:v>
                </c:pt>
                <c:pt idx="1091">
                  <c:v>26.82</c:v>
                </c:pt>
                <c:pt idx="1092">
                  <c:v>26.84</c:v>
                </c:pt>
                <c:pt idx="1093">
                  <c:v>26.86</c:v>
                </c:pt>
                <c:pt idx="1094">
                  <c:v>26.88</c:v>
                </c:pt>
                <c:pt idx="1095">
                  <c:v>26.9</c:v>
                </c:pt>
                <c:pt idx="1096">
                  <c:v>26.92</c:v>
                </c:pt>
                <c:pt idx="1097">
                  <c:v>26.94</c:v>
                </c:pt>
                <c:pt idx="1098">
                  <c:v>26.96</c:v>
                </c:pt>
                <c:pt idx="1099">
                  <c:v>26.98</c:v>
                </c:pt>
                <c:pt idx="1100">
                  <c:v>27</c:v>
                </c:pt>
                <c:pt idx="1101">
                  <c:v>27.02</c:v>
                </c:pt>
                <c:pt idx="1102">
                  <c:v>27.04</c:v>
                </c:pt>
                <c:pt idx="1103">
                  <c:v>27.06</c:v>
                </c:pt>
                <c:pt idx="1104">
                  <c:v>27.08</c:v>
                </c:pt>
                <c:pt idx="1105">
                  <c:v>27.1</c:v>
                </c:pt>
                <c:pt idx="1106">
                  <c:v>27.12</c:v>
                </c:pt>
                <c:pt idx="1107">
                  <c:v>27.14</c:v>
                </c:pt>
                <c:pt idx="1108">
                  <c:v>27.16</c:v>
                </c:pt>
                <c:pt idx="1109">
                  <c:v>27.18</c:v>
                </c:pt>
                <c:pt idx="1110">
                  <c:v>27.2</c:v>
                </c:pt>
                <c:pt idx="1111">
                  <c:v>27.22</c:v>
                </c:pt>
                <c:pt idx="1112">
                  <c:v>27.24</c:v>
                </c:pt>
                <c:pt idx="1113">
                  <c:v>27.26</c:v>
                </c:pt>
                <c:pt idx="1114">
                  <c:v>27.28</c:v>
                </c:pt>
                <c:pt idx="1115">
                  <c:v>27.3</c:v>
                </c:pt>
                <c:pt idx="1116">
                  <c:v>27.32</c:v>
                </c:pt>
                <c:pt idx="1117">
                  <c:v>27.34</c:v>
                </c:pt>
                <c:pt idx="1118">
                  <c:v>27.36</c:v>
                </c:pt>
                <c:pt idx="1119">
                  <c:v>27.38</c:v>
                </c:pt>
                <c:pt idx="1120">
                  <c:v>27.4</c:v>
                </c:pt>
                <c:pt idx="1121">
                  <c:v>27.42</c:v>
                </c:pt>
                <c:pt idx="1122">
                  <c:v>27.44</c:v>
                </c:pt>
                <c:pt idx="1123">
                  <c:v>27.46</c:v>
                </c:pt>
                <c:pt idx="1124">
                  <c:v>27.48</c:v>
                </c:pt>
                <c:pt idx="1125">
                  <c:v>27.5</c:v>
                </c:pt>
                <c:pt idx="1126">
                  <c:v>27.52</c:v>
                </c:pt>
                <c:pt idx="1127">
                  <c:v>27.54</c:v>
                </c:pt>
                <c:pt idx="1128">
                  <c:v>27.56</c:v>
                </c:pt>
                <c:pt idx="1129">
                  <c:v>27.58</c:v>
                </c:pt>
                <c:pt idx="1130">
                  <c:v>27.6</c:v>
                </c:pt>
                <c:pt idx="1131">
                  <c:v>27.62</c:v>
                </c:pt>
                <c:pt idx="1132">
                  <c:v>27.64</c:v>
                </c:pt>
                <c:pt idx="1133">
                  <c:v>27.66</c:v>
                </c:pt>
                <c:pt idx="1134">
                  <c:v>27.68</c:v>
                </c:pt>
                <c:pt idx="1135">
                  <c:v>27.7</c:v>
                </c:pt>
                <c:pt idx="1136">
                  <c:v>27.72</c:v>
                </c:pt>
                <c:pt idx="1137">
                  <c:v>27.74</c:v>
                </c:pt>
                <c:pt idx="1138">
                  <c:v>27.76</c:v>
                </c:pt>
                <c:pt idx="1139">
                  <c:v>27.78</c:v>
                </c:pt>
                <c:pt idx="1140">
                  <c:v>27.8</c:v>
                </c:pt>
                <c:pt idx="1141">
                  <c:v>27.82</c:v>
                </c:pt>
                <c:pt idx="1142">
                  <c:v>27.84</c:v>
                </c:pt>
                <c:pt idx="1143">
                  <c:v>27.86</c:v>
                </c:pt>
                <c:pt idx="1144">
                  <c:v>27.88</c:v>
                </c:pt>
                <c:pt idx="1145">
                  <c:v>27.9</c:v>
                </c:pt>
                <c:pt idx="1146">
                  <c:v>27.92</c:v>
                </c:pt>
                <c:pt idx="1147">
                  <c:v>27.94</c:v>
                </c:pt>
                <c:pt idx="1148">
                  <c:v>27.96</c:v>
                </c:pt>
                <c:pt idx="1149">
                  <c:v>27.98</c:v>
                </c:pt>
                <c:pt idx="1150">
                  <c:v>28</c:v>
                </c:pt>
                <c:pt idx="1151">
                  <c:v>28.02</c:v>
                </c:pt>
                <c:pt idx="1152">
                  <c:v>28.04</c:v>
                </c:pt>
                <c:pt idx="1153">
                  <c:v>28.06</c:v>
                </c:pt>
                <c:pt idx="1154">
                  <c:v>28.08</c:v>
                </c:pt>
                <c:pt idx="1155">
                  <c:v>28.1</c:v>
                </c:pt>
                <c:pt idx="1156">
                  <c:v>28.12</c:v>
                </c:pt>
                <c:pt idx="1157">
                  <c:v>28.14</c:v>
                </c:pt>
                <c:pt idx="1158">
                  <c:v>28.16</c:v>
                </c:pt>
                <c:pt idx="1159">
                  <c:v>28.18</c:v>
                </c:pt>
                <c:pt idx="1160">
                  <c:v>28.2</c:v>
                </c:pt>
                <c:pt idx="1161">
                  <c:v>28.22</c:v>
                </c:pt>
                <c:pt idx="1162">
                  <c:v>28.24</c:v>
                </c:pt>
                <c:pt idx="1163">
                  <c:v>28.26</c:v>
                </c:pt>
                <c:pt idx="1164">
                  <c:v>28.28</c:v>
                </c:pt>
                <c:pt idx="1165">
                  <c:v>28.3</c:v>
                </c:pt>
                <c:pt idx="1166">
                  <c:v>28.32</c:v>
                </c:pt>
                <c:pt idx="1167">
                  <c:v>28.34</c:v>
                </c:pt>
                <c:pt idx="1168">
                  <c:v>28.36</c:v>
                </c:pt>
                <c:pt idx="1169">
                  <c:v>28.38</c:v>
                </c:pt>
                <c:pt idx="1170">
                  <c:v>28.4</c:v>
                </c:pt>
                <c:pt idx="1171">
                  <c:v>28.42</c:v>
                </c:pt>
                <c:pt idx="1172">
                  <c:v>28.44</c:v>
                </c:pt>
                <c:pt idx="1173">
                  <c:v>28.46</c:v>
                </c:pt>
                <c:pt idx="1174">
                  <c:v>28.48</c:v>
                </c:pt>
                <c:pt idx="1175">
                  <c:v>28.5</c:v>
                </c:pt>
                <c:pt idx="1176">
                  <c:v>28.52</c:v>
                </c:pt>
                <c:pt idx="1177">
                  <c:v>28.54</c:v>
                </c:pt>
                <c:pt idx="1178">
                  <c:v>28.56</c:v>
                </c:pt>
                <c:pt idx="1179">
                  <c:v>28.58</c:v>
                </c:pt>
                <c:pt idx="1180">
                  <c:v>28.6</c:v>
                </c:pt>
                <c:pt idx="1181">
                  <c:v>28.62</c:v>
                </c:pt>
                <c:pt idx="1182">
                  <c:v>28.64</c:v>
                </c:pt>
                <c:pt idx="1183">
                  <c:v>28.66</c:v>
                </c:pt>
                <c:pt idx="1184">
                  <c:v>28.68</c:v>
                </c:pt>
                <c:pt idx="1185">
                  <c:v>28.7</c:v>
                </c:pt>
                <c:pt idx="1186">
                  <c:v>28.72</c:v>
                </c:pt>
                <c:pt idx="1187">
                  <c:v>28.74</c:v>
                </c:pt>
                <c:pt idx="1188">
                  <c:v>28.76</c:v>
                </c:pt>
                <c:pt idx="1189">
                  <c:v>28.78</c:v>
                </c:pt>
                <c:pt idx="1190">
                  <c:v>28.8</c:v>
                </c:pt>
                <c:pt idx="1191">
                  <c:v>28.82</c:v>
                </c:pt>
                <c:pt idx="1192">
                  <c:v>28.84</c:v>
                </c:pt>
                <c:pt idx="1193">
                  <c:v>28.86</c:v>
                </c:pt>
                <c:pt idx="1194">
                  <c:v>28.88</c:v>
                </c:pt>
                <c:pt idx="1195">
                  <c:v>28.9</c:v>
                </c:pt>
                <c:pt idx="1196">
                  <c:v>28.92</c:v>
                </c:pt>
                <c:pt idx="1197">
                  <c:v>28.94</c:v>
                </c:pt>
                <c:pt idx="1198">
                  <c:v>28.96</c:v>
                </c:pt>
                <c:pt idx="1199">
                  <c:v>28.98</c:v>
                </c:pt>
                <c:pt idx="1200">
                  <c:v>29</c:v>
                </c:pt>
                <c:pt idx="1201">
                  <c:v>29.02</c:v>
                </c:pt>
                <c:pt idx="1202">
                  <c:v>29.04</c:v>
                </c:pt>
                <c:pt idx="1203">
                  <c:v>29.06</c:v>
                </c:pt>
                <c:pt idx="1204">
                  <c:v>29.08</c:v>
                </c:pt>
                <c:pt idx="1205">
                  <c:v>29.1</c:v>
                </c:pt>
                <c:pt idx="1206">
                  <c:v>29.12</c:v>
                </c:pt>
                <c:pt idx="1207">
                  <c:v>29.14</c:v>
                </c:pt>
                <c:pt idx="1208">
                  <c:v>29.16</c:v>
                </c:pt>
                <c:pt idx="1209">
                  <c:v>29.18</c:v>
                </c:pt>
                <c:pt idx="1210">
                  <c:v>29.2</c:v>
                </c:pt>
                <c:pt idx="1211">
                  <c:v>29.22</c:v>
                </c:pt>
                <c:pt idx="1212">
                  <c:v>29.24</c:v>
                </c:pt>
                <c:pt idx="1213">
                  <c:v>29.26</c:v>
                </c:pt>
                <c:pt idx="1214">
                  <c:v>29.28</c:v>
                </c:pt>
                <c:pt idx="1215">
                  <c:v>29.3</c:v>
                </c:pt>
                <c:pt idx="1216">
                  <c:v>29.32</c:v>
                </c:pt>
                <c:pt idx="1217">
                  <c:v>29.34</c:v>
                </c:pt>
                <c:pt idx="1218">
                  <c:v>29.36</c:v>
                </c:pt>
                <c:pt idx="1219">
                  <c:v>29.38</c:v>
                </c:pt>
                <c:pt idx="1220">
                  <c:v>29.4</c:v>
                </c:pt>
                <c:pt idx="1221">
                  <c:v>29.42</c:v>
                </c:pt>
                <c:pt idx="1222">
                  <c:v>29.44</c:v>
                </c:pt>
                <c:pt idx="1223">
                  <c:v>29.46</c:v>
                </c:pt>
                <c:pt idx="1224">
                  <c:v>29.48</c:v>
                </c:pt>
                <c:pt idx="1225">
                  <c:v>29.5</c:v>
                </c:pt>
                <c:pt idx="1226">
                  <c:v>29.52</c:v>
                </c:pt>
                <c:pt idx="1227">
                  <c:v>29.54</c:v>
                </c:pt>
                <c:pt idx="1228">
                  <c:v>29.56</c:v>
                </c:pt>
                <c:pt idx="1229">
                  <c:v>29.58</c:v>
                </c:pt>
                <c:pt idx="1230">
                  <c:v>29.6</c:v>
                </c:pt>
                <c:pt idx="1231">
                  <c:v>29.62</c:v>
                </c:pt>
                <c:pt idx="1232">
                  <c:v>29.64</c:v>
                </c:pt>
                <c:pt idx="1233">
                  <c:v>29.66</c:v>
                </c:pt>
                <c:pt idx="1234">
                  <c:v>29.68</c:v>
                </c:pt>
                <c:pt idx="1235">
                  <c:v>29.7</c:v>
                </c:pt>
                <c:pt idx="1236">
                  <c:v>29.72</c:v>
                </c:pt>
                <c:pt idx="1237">
                  <c:v>29.74</c:v>
                </c:pt>
                <c:pt idx="1238">
                  <c:v>29.76</c:v>
                </c:pt>
                <c:pt idx="1239">
                  <c:v>29.78</c:v>
                </c:pt>
                <c:pt idx="1240">
                  <c:v>29.8</c:v>
                </c:pt>
                <c:pt idx="1241">
                  <c:v>29.82</c:v>
                </c:pt>
                <c:pt idx="1242">
                  <c:v>29.84</c:v>
                </c:pt>
                <c:pt idx="1243">
                  <c:v>29.86</c:v>
                </c:pt>
                <c:pt idx="1244">
                  <c:v>29.88</c:v>
                </c:pt>
                <c:pt idx="1245">
                  <c:v>29.9</c:v>
                </c:pt>
                <c:pt idx="1246">
                  <c:v>29.92</c:v>
                </c:pt>
                <c:pt idx="1247">
                  <c:v>29.94</c:v>
                </c:pt>
                <c:pt idx="1248">
                  <c:v>29.96</c:v>
                </c:pt>
                <c:pt idx="1249">
                  <c:v>29.98</c:v>
                </c:pt>
                <c:pt idx="1250">
                  <c:v>30</c:v>
                </c:pt>
                <c:pt idx="1251">
                  <c:v>30.02</c:v>
                </c:pt>
                <c:pt idx="1252">
                  <c:v>30.04</c:v>
                </c:pt>
                <c:pt idx="1253">
                  <c:v>30.06</c:v>
                </c:pt>
                <c:pt idx="1254">
                  <c:v>30.08</c:v>
                </c:pt>
                <c:pt idx="1255">
                  <c:v>30.1</c:v>
                </c:pt>
                <c:pt idx="1256">
                  <c:v>30.12</c:v>
                </c:pt>
                <c:pt idx="1257">
                  <c:v>30.14</c:v>
                </c:pt>
                <c:pt idx="1258">
                  <c:v>30.16</c:v>
                </c:pt>
                <c:pt idx="1259">
                  <c:v>30.18</c:v>
                </c:pt>
                <c:pt idx="1260">
                  <c:v>30.2</c:v>
                </c:pt>
                <c:pt idx="1261">
                  <c:v>30.22</c:v>
                </c:pt>
                <c:pt idx="1262">
                  <c:v>30.24</c:v>
                </c:pt>
                <c:pt idx="1263">
                  <c:v>30.26</c:v>
                </c:pt>
                <c:pt idx="1264">
                  <c:v>30.28</c:v>
                </c:pt>
                <c:pt idx="1265">
                  <c:v>30.3</c:v>
                </c:pt>
                <c:pt idx="1266">
                  <c:v>30.32</c:v>
                </c:pt>
                <c:pt idx="1267">
                  <c:v>30.34</c:v>
                </c:pt>
                <c:pt idx="1268">
                  <c:v>30.36</c:v>
                </c:pt>
                <c:pt idx="1269">
                  <c:v>30.38</c:v>
                </c:pt>
                <c:pt idx="1270">
                  <c:v>30.4</c:v>
                </c:pt>
                <c:pt idx="1271">
                  <c:v>30.42</c:v>
                </c:pt>
                <c:pt idx="1272">
                  <c:v>30.44</c:v>
                </c:pt>
                <c:pt idx="1273">
                  <c:v>30.46</c:v>
                </c:pt>
                <c:pt idx="1274">
                  <c:v>30.48</c:v>
                </c:pt>
                <c:pt idx="1275">
                  <c:v>30.5</c:v>
                </c:pt>
                <c:pt idx="1276">
                  <c:v>30.52</c:v>
                </c:pt>
                <c:pt idx="1277">
                  <c:v>30.54</c:v>
                </c:pt>
                <c:pt idx="1278">
                  <c:v>30.56</c:v>
                </c:pt>
                <c:pt idx="1279">
                  <c:v>30.58</c:v>
                </c:pt>
                <c:pt idx="1280">
                  <c:v>30.6</c:v>
                </c:pt>
                <c:pt idx="1281">
                  <c:v>30.62</c:v>
                </c:pt>
                <c:pt idx="1282">
                  <c:v>30.64</c:v>
                </c:pt>
                <c:pt idx="1283">
                  <c:v>30.66</c:v>
                </c:pt>
                <c:pt idx="1284">
                  <c:v>30.68</c:v>
                </c:pt>
                <c:pt idx="1285">
                  <c:v>30.7</c:v>
                </c:pt>
                <c:pt idx="1286">
                  <c:v>30.72</c:v>
                </c:pt>
                <c:pt idx="1287">
                  <c:v>30.74</c:v>
                </c:pt>
                <c:pt idx="1288">
                  <c:v>30.76</c:v>
                </c:pt>
                <c:pt idx="1289">
                  <c:v>30.78</c:v>
                </c:pt>
                <c:pt idx="1290">
                  <c:v>30.8</c:v>
                </c:pt>
                <c:pt idx="1291">
                  <c:v>30.82</c:v>
                </c:pt>
                <c:pt idx="1292">
                  <c:v>30.84</c:v>
                </c:pt>
                <c:pt idx="1293">
                  <c:v>30.86</c:v>
                </c:pt>
                <c:pt idx="1294">
                  <c:v>30.88</c:v>
                </c:pt>
                <c:pt idx="1295">
                  <c:v>30.9</c:v>
                </c:pt>
                <c:pt idx="1296">
                  <c:v>30.92</c:v>
                </c:pt>
                <c:pt idx="1297">
                  <c:v>30.94</c:v>
                </c:pt>
                <c:pt idx="1298">
                  <c:v>30.96</c:v>
                </c:pt>
                <c:pt idx="1299">
                  <c:v>30.98</c:v>
                </c:pt>
                <c:pt idx="1300">
                  <c:v>31</c:v>
                </c:pt>
                <c:pt idx="1301">
                  <c:v>31.02</c:v>
                </c:pt>
                <c:pt idx="1302">
                  <c:v>31.04</c:v>
                </c:pt>
                <c:pt idx="1303">
                  <c:v>31.06</c:v>
                </c:pt>
                <c:pt idx="1304">
                  <c:v>31.08</c:v>
                </c:pt>
                <c:pt idx="1305">
                  <c:v>31.1</c:v>
                </c:pt>
                <c:pt idx="1306">
                  <c:v>31.12</c:v>
                </c:pt>
                <c:pt idx="1307">
                  <c:v>31.14</c:v>
                </c:pt>
                <c:pt idx="1308">
                  <c:v>31.16</c:v>
                </c:pt>
                <c:pt idx="1309">
                  <c:v>31.18</c:v>
                </c:pt>
                <c:pt idx="1310">
                  <c:v>31.2</c:v>
                </c:pt>
                <c:pt idx="1311">
                  <c:v>31.22</c:v>
                </c:pt>
                <c:pt idx="1312">
                  <c:v>31.24</c:v>
                </c:pt>
                <c:pt idx="1313">
                  <c:v>31.26</c:v>
                </c:pt>
                <c:pt idx="1314">
                  <c:v>31.28</c:v>
                </c:pt>
                <c:pt idx="1315">
                  <c:v>31.3</c:v>
                </c:pt>
                <c:pt idx="1316">
                  <c:v>31.32</c:v>
                </c:pt>
                <c:pt idx="1317">
                  <c:v>31.34</c:v>
                </c:pt>
                <c:pt idx="1318">
                  <c:v>31.36</c:v>
                </c:pt>
                <c:pt idx="1319">
                  <c:v>31.38</c:v>
                </c:pt>
                <c:pt idx="1320">
                  <c:v>31.4</c:v>
                </c:pt>
                <c:pt idx="1321">
                  <c:v>31.42</c:v>
                </c:pt>
                <c:pt idx="1322">
                  <c:v>31.44</c:v>
                </c:pt>
                <c:pt idx="1323">
                  <c:v>31.46</c:v>
                </c:pt>
                <c:pt idx="1324">
                  <c:v>31.48</c:v>
                </c:pt>
                <c:pt idx="1325">
                  <c:v>31.5</c:v>
                </c:pt>
                <c:pt idx="1326">
                  <c:v>31.52</c:v>
                </c:pt>
                <c:pt idx="1327">
                  <c:v>31.54</c:v>
                </c:pt>
                <c:pt idx="1328">
                  <c:v>31.56</c:v>
                </c:pt>
                <c:pt idx="1329">
                  <c:v>31.58</c:v>
                </c:pt>
                <c:pt idx="1330">
                  <c:v>31.6</c:v>
                </c:pt>
                <c:pt idx="1331">
                  <c:v>31.62</c:v>
                </c:pt>
                <c:pt idx="1332">
                  <c:v>31.64</c:v>
                </c:pt>
                <c:pt idx="1333">
                  <c:v>31.66</c:v>
                </c:pt>
                <c:pt idx="1334">
                  <c:v>31.68</c:v>
                </c:pt>
                <c:pt idx="1335">
                  <c:v>31.7</c:v>
                </c:pt>
                <c:pt idx="1336">
                  <c:v>31.72</c:v>
                </c:pt>
                <c:pt idx="1337">
                  <c:v>31.74</c:v>
                </c:pt>
                <c:pt idx="1338">
                  <c:v>31.76</c:v>
                </c:pt>
                <c:pt idx="1339">
                  <c:v>31.78</c:v>
                </c:pt>
                <c:pt idx="1340">
                  <c:v>31.8</c:v>
                </c:pt>
                <c:pt idx="1341">
                  <c:v>31.82</c:v>
                </c:pt>
                <c:pt idx="1342">
                  <c:v>31.84</c:v>
                </c:pt>
                <c:pt idx="1343">
                  <c:v>31.86</c:v>
                </c:pt>
                <c:pt idx="1344">
                  <c:v>31.88</c:v>
                </c:pt>
                <c:pt idx="1345">
                  <c:v>31.9</c:v>
                </c:pt>
                <c:pt idx="1346">
                  <c:v>31.92</c:v>
                </c:pt>
                <c:pt idx="1347">
                  <c:v>31.94</c:v>
                </c:pt>
                <c:pt idx="1348">
                  <c:v>31.96</c:v>
                </c:pt>
                <c:pt idx="1349">
                  <c:v>31.98</c:v>
                </c:pt>
                <c:pt idx="1350">
                  <c:v>32</c:v>
                </c:pt>
                <c:pt idx="1351">
                  <c:v>32.020000000000003</c:v>
                </c:pt>
                <c:pt idx="1352">
                  <c:v>32.04</c:v>
                </c:pt>
                <c:pt idx="1353">
                  <c:v>32.06</c:v>
                </c:pt>
                <c:pt idx="1354">
                  <c:v>32.08</c:v>
                </c:pt>
                <c:pt idx="1355">
                  <c:v>32.1</c:v>
                </c:pt>
                <c:pt idx="1356">
                  <c:v>32.119999999999997</c:v>
                </c:pt>
                <c:pt idx="1357">
                  <c:v>32.14</c:v>
                </c:pt>
                <c:pt idx="1358">
                  <c:v>32.159999999999997</c:v>
                </c:pt>
                <c:pt idx="1359">
                  <c:v>32.18</c:v>
                </c:pt>
                <c:pt idx="1360">
                  <c:v>32.200000000000003</c:v>
                </c:pt>
                <c:pt idx="1361">
                  <c:v>32.22</c:v>
                </c:pt>
                <c:pt idx="1362">
                  <c:v>32.24</c:v>
                </c:pt>
                <c:pt idx="1363">
                  <c:v>32.26</c:v>
                </c:pt>
                <c:pt idx="1364">
                  <c:v>32.28</c:v>
                </c:pt>
                <c:pt idx="1365">
                  <c:v>32.299999999999997</c:v>
                </c:pt>
                <c:pt idx="1366">
                  <c:v>32.32</c:v>
                </c:pt>
                <c:pt idx="1367">
                  <c:v>32.340000000000003</c:v>
                </c:pt>
                <c:pt idx="1368">
                  <c:v>32.36</c:v>
                </c:pt>
                <c:pt idx="1369">
                  <c:v>32.380000000000003</c:v>
                </c:pt>
                <c:pt idx="1370">
                  <c:v>32.4</c:v>
                </c:pt>
                <c:pt idx="1371">
                  <c:v>32.42</c:v>
                </c:pt>
                <c:pt idx="1372">
                  <c:v>32.44</c:v>
                </c:pt>
                <c:pt idx="1373">
                  <c:v>32.46</c:v>
                </c:pt>
                <c:pt idx="1374">
                  <c:v>32.479999999999997</c:v>
                </c:pt>
                <c:pt idx="1375">
                  <c:v>32.5</c:v>
                </c:pt>
                <c:pt idx="1376">
                  <c:v>32.520000000000003</c:v>
                </c:pt>
                <c:pt idx="1377">
                  <c:v>32.54</c:v>
                </c:pt>
                <c:pt idx="1378">
                  <c:v>32.56</c:v>
                </c:pt>
                <c:pt idx="1379">
                  <c:v>32.58</c:v>
                </c:pt>
                <c:pt idx="1380">
                  <c:v>32.6</c:v>
                </c:pt>
                <c:pt idx="1381">
                  <c:v>32.619999999999997</c:v>
                </c:pt>
                <c:pt idx="1382">
                  <c:v>32.64</c:v>
                </c:pt>
                <c:pt idx="1383">
                  <c:v>32.659999999999997</c:v>
                </c:pt>
                <c:pt idx="1384">
                  <c:v>32.68</c:v>
                </c:pt>
                <c:pt idx="1385">
                  <c:v>32.700000000000003</c:v>
                </c:pt>
                <c:pt idx="1386">
                  <c:v>32.72</c:v>
                </c:pt>
                <c:pt idx="1387">
                  <c:v>32.74</c:v>
                </c:pt>
                <c:pt idx="1388">
                  <c:v>32.76</c:v>
                </c:pt>
                <c:pt idx="1389">
                  <c:v>32.78</c:v>
                </c:pt>
                <c:pt idx="1390">
                  <c:v>32.799999999999997</c:v>
                </c:pt>
                <c:pt idx="1391">
                  <c:v>32.82</c:v>
                </c:pt>
                <c:pt idx="1392">
                  <c:v>32.840000000000003</c:v>
                </c:pt>
                <c:pt idx="1393">
                  <c:v>32.86</c:v>
                </c:pt>
                <c:pt idx="1394">
                  <c:v>32.880000000000003</c:v>
                </c:pt>
                <c:pt idx="1395">
                  <c:v>32.9</c:v>
                </c:pt>
                <c:pt idx="1396">
                  <c:v>32.92</c:v>
                </c:pt>
                <c:pt idx="1397">
                  <c:v>32.94</c:v>
                </c:pt>
                <c:pt idx="1398">
                  <c:v>32.96</c:v>
                </c:pt>
                <c:pt idx="1399">
                  <c:v>32.979999999999997</c:v>
                </c:pt>
                <c:pt idx="1400">
                  <c:v>33</c:v>
                </c:pt>
                <c:pt idx="1401">
                  <c:v>33.020000000000003</c:v>
                </c:pt>
                <c:pt idx="1402">
                  <c:v>33.04</c:v>
                </c:pt>
                <c:pt idx="1403">
                  <c:v>33.06</c:v>
                </c:pt>
                <c:pt idx="1404">
                  <c:v>33.08</c:v>
                </c:pt>
                <c:pt idx="1405">
                  <c:v>33.1</c:v>
                </c:pt>
                <c:pt idx="1406">
                  <c:v>33.119999999999997</c:v>
                </c:pt>
                <c:pt idx="1407">
                  <c:v>33.14</c:v>
                </c:pt>
                <c:pt idx="1408">
                  <c:v>33.159999999999997</c:v>
                </c:pt>
                <c:pt idx="1409">
                  <c:v>33.18</c:v>
                </c:pt>
                <c:pt idx="1410">
                  <c:v>33.200000000000003</c:v>
                </c:pt>
                <c:pt idx="1411">
                  <c:v>33.22</c:v>
                </c:pt>
                <c:pt idx="1412">
                  <c:v>33.24</c:v>
                </c:pt>
                <c:pt idx="1413">
                  <c:v>33.26</c:v>
                </c:pt>
                <c:pt idx="1414">
                  <c:v>33.28</c:v>
                </c:pt>
                <c:pt idx="1415">
                  <c:v>33.299999999999997</c:v>
                </c:pt>
                <c:pt idx="1416">
                  <c:v>33.32</c:v>
                </c:pt>
                <c:pt idx="1417">
                  <c:v>33.340000000000003</c:v>
                </c:pt>
                <c:pt idx="1418">
                  <c:v>33.36</c:v>
                </c:pt>
                <c:pt idx="1419">
                  <c:v>33.380000000000003</c:v>
                </c:pt>
                <c:pt idx="1420">
                  <c:v>33.4</c:v>
                </c:pt>
                <c:pt idx="1421">
                  <c:v>33.42</c:v>
                </c:pt>
                <c:pt idx="1422">
                  <c:v>33.44</c:v>
                </c:pt>
                <c:pt idx="1423">
                  <c:v>33.46</c:v>
                </c:pt>
                <c:pt idx="1424">
                  <c:v>33.479999999999997</c:v>
                </c:pt>
                <c:pt idx="1425">
                  <c:v>33.5</c:v>
                </c:pt>
                <c:pt idx="1426">
                  <c:v>33.520000000000003</c:v>
                </c:pt>
                <c:pt idx="1427">
                  <c:v>33.54</c:v>
                </c:pt>
                <c:pt idx="1428">
                  <c:v>33.56</c:v>
                </c:pt>
                <c:pt idx="1429">
                  <c:v>33.58</c:v>
                </c:pt>
                <c:pt idx="1430">
                  <c:v>33.6</c:v>
                </c:pt>
                <c:pt idx="1431">
                  <c:v>33.619999999999997</c:v>
                </c:pt>
                <c:pt idx="1432">
                  <c:v>33.64</c:v>
                </c:pt>
                <c:pt idx="1433">
                  <c:v>33.659999999999997</c:v>
                </c:pt>
                <c:pt idx="1434">
                  <c:v>33.68</c:v>
                </c:pt>
                <c:pt idx="1435">
                  <c:v>33.700000000000003</c:v>
                </c:pt>
                <c:pt idx="1436">
                  <c:v>33.72</c:v>
                </c:pt>
                <c:pt idx="1437">
                  <c:v>33.74</c:v>
                </c:pt>
                <c:pt idx="1438">
                  <c:v>33.76</c:v>
                </c:pt>
                <c:pt idx="1439">
                  <c:v>33.78</c:v>
                </c:pt>
                <c:pt idx="1440">
                  <c:v>33.799999999999997</c:v>
                </c:pt>
                <c:pt idx="1441">
                  <c:v>33.82</c:v>
                </c:pt>
                <c:pt idx="1442">
                  <c:v>33.840000000000003</c:v>
                </c:pt>
                <c:pt idx="1443">
                  <c:v>33.86</c:v>
                </c:pt>
                <c:pt idx="1444">
                  <c:v>33.880000000000003</c:v>
                </c:pt>
                <c:pt idx="1445">
                  <c:v>33.9</c:v>
                </c:pt>
                <c:pt idx="1446">
                  <c:v>33.92</c:v>
                </c:pt>
                <c:pt idx="1447">
                  <c:v>33.94</c:v>
                </c:pt>
                <c:pt idx="1448">
                  <c:v>33.96</c:v>
                </c:pt>
                <c:pt idx="1449">
                  <c:v>33.979999999999997</c:v>
                </c:pt>
                <c:pt idx="1450">
                  <c:v>34</c:v>
                </c:pt>
                <c:pt idx="1451">
                  <c:v>34.020000000000003</c:v>
                </c:pt>
                <c:pt idx="1452">
                  <c:v>34.04</c:v>
                </c:pt>
                <c:pt idx="1453">
                  <c:v>34.06</c:v>
                </c:pt>
                <c:pt idx="1454">
                  <c:v>34.08</c:v>
                </c:pt>
                <c:pt idx="1455">
                  <c:v>34.1</c:v>
                </c:pt>
                <c:pt idx="1456">
                  <c:v>34.119999999999997</c:v>
                </c:pt>
                <c:pt idx="1457">
                  <c:v>34.14</c:v>
                </c:pt>
                <c:pt idx="1458">
                  <c:v>34.159999999999997</c:v>
                </c:pt>
                <c:pt idx="1459">
                  <c:v>34.18</c:v>
                </c:pt>
                <c:pt idx="1460">
                  <c:v>34.200000000000003</c:v>
                </c:pt>
                <c:pt idx="1461">
                  <c:v>34.22</c:v>
                </c:pt>
                <c:pt idx="1462">
                  <c:v>34.24</c:v>
                </c:pt>
                <c:pt idx="1463">
                  <c:v>34.26</c:v>
                </c:pt>
                <c:pt idx="1464">
                  <c:v>34.28</c:v>
                </c:pt>
                <c:pt idx="1465">
                  <c:v>34.299999999999997</c:v>
                </c:pt>
                <c:pt idx="1466">
                  <c:v>34.32</c:v>
                </c:pt>
                <c:pt idx="1467">
                  <c:v>34.340000000000003</c:v>
                </c:pt>
                <c:pt idx="1468">
                  <c:v>34.36</c:v>
                </c:pt>
                <c:pt idx="1469">
                  <c:v>34.380000000000003</c:v>
                </c:pt>
                <c:pt idx="1470">
                  <c:v>34.4</c:v>
                </c:pt>
                <c:pt idx="1471">
                  <c:v>34.42</c:v>
                </c:pt>
                <c:pt idx="1472">
                  <c:v>34.44</c:v>
                </c:pt>
                <c:pt idx="1473">
                  <c:v>34.46</c:v>
                </c:pt>
                <c:pt idx="1474">
                  <c:v>34.479999999999997</c:v>
                </c:pt>
                <c:pt idx="1475">
                  <c:v>34.5</c:v>
                </c:pt>
                <c:pt idx="1476">
                  <c:v>34.520000000000003</c:v>
                </c:pt>
                <c:pt idx="1477">
                  <c:v>34.54</c:v>
                </c:pt>
                <c:pt idx="1478">
                  <c:v>34.56</c:v>
                </c:pt>
                <c:pt idx="1479">
                  <c:v>34.58</c:v>
                </c:pt>
                <c:pt idx="1480">
                  <c:v>34.6</c:v>
                </c:pt>
                <c:pt idx="1481">
                  <c:v>34.619999999999997</c:v>
                </c:pt>
                <c:pt idx="1482">
                  <c:v>34.64</c:v>
                </c:pt>
                <c:pt idx="1483">
                  <c:v>34.659999999999997</c:v>
                </c:pt>
                <c:pt idx="1484">
                  <c:v>34.68</c:v>
                </c:pt>
                <c:pt idx="1485">
                  <c:v>34.700000000000003</c:v>
                </c:pt>
                <c:pt idx="1486">
                  <c:v>34.72</c:v>
                </c:pt>
                <c:pt idx="1487">
                  <c:v>34.74</c:v>
                </c:pt>
                <c:pt idx="1488">
                  <c:v>34.76</c:v>
                </c:pt>
                <c:pt idx="1489">
                  <c:v>34.78</c:v>
                </c:pt>
                <c:pt idx="1490">
                  <c:v>34.799999999999997</c:v>
                </c:pt>
                <c:pt idx="1491">
                  <c:v>34.82</c:v>
                </c:pt>
                <c:pt idx="1492">
                  <c:v>34.840000000000003</c:v>
                </c:pt>
                <c:pt idx="1493">
                  <c:v>34.86</c:v>
                </c:pt>
                <c:pt idx="1494">
                  <c:v>34.880000000000003</c:v>
                </c:pt>
                <c:pt idx="1495">
                  <c:v>34.9</c:v>
                </c:pt>
                <c:pt idx="1496">
                  <c:v>34.92</c:v>
                </c:pt>
                <c:pt idx="1497">
                  <c:v>34.94</c:v>
                </c:pt>
                <c:pt idx="1498">
                  <c:v>34.96</c:v>
                </c:pt>
                <c:pt idx="1499">
                  <c:v>34.979999999999997</c:v>
                </c:pt>
                <c:pt idx="1500">
                  <c:v>35</c:v>
                </c:pt>
                <c:pt idx="1501">
                  <c:v>35.020000000000003</c:v>
                </c:pt>
                <c:pt idx="1502">
                  <c:v>35.04</c:v>
                </c:pt>
                <c:pt idx="1503">
                  <c:v>35.06</c:v>
                </c:pt>
                <c:pt idx="1504">
                  <c:v>35.08</c:v>
                </c:pt>
                <c:pt idx="1505">
                  <c:v>35.1</c:v>
                </c:pt>
                <c:pt idx="1506">
                  <c:v>35.119999999999997</c:v>
                </c:pt>
                <c:pt idx="1507">
                  <c:v>35.14</c:v>
                </c:pt>
                <c:pt idx="1508">
                  <c:v>35.159999999999997</c:v>
                </c:pt>
                <c:pt idx="1509">
                  <c:v>35.18</c:v>
                </c:pt>
                <c:pt idx="1510">
                  <c:v>35.200000000000003</c:v>
                </c:pt>
                <c:pt idx="1511">
                  <c:v>35.22</c:v>
                </c:pt>
                <c:pt idx="1512">
                  <c:v>35.24</c:v>
                </c:pt>
                <c:pt idx="1513">
                  <c:v>35.26</c:v>
                </c:pt>
                <c:pt idx="1514">
                  <c:v>35.28</c:v>
                </c:pt>
                <c:pt idx="1515">
                  <c:v>35.299999999999997</c:v>
                </c:pt>
                <c:pt idx="1516">
                  <c:v>35.32</c:v>
                </c:pt>
                <c:pt idx="1517">
                  <c:v>35.340000000000003</c:v>
                </c:pt>
                <c:pt idx="1518">
                  <c:v>35.36</c:v>
                </c:pt>
                <c:pt idx="1519">
                  <c:v>35.380000000000003</c:v>
                </c:pt>
                <c:pt idx="1520">
                  <c:v>35.4</c:v>
                </c:pt>
                <c:pt idx="1521">
                  <c:v>35.42</c:v>
                </c:pt>
                <c:pt idx="1522">
                  <c:v>35.44</c:v>
                </c:pt>
                <c:pt idx="1523">
                  <c:v>35.46</c:v>
                </c:pt>
                <c:pt idx="1524">
                  <c:v>35.479999999999997</c:v>
                </c:pt>
                <c:pt idx="1525">
                  <c:v>35.5</c:v>
                </c:pt>
                <c:pt idx="1526">
                  <c:v>35.520000000000003</c:v>
                </c:pt>
                <c:pt idx="1527">
                  <c:v>35.54</c:v>
                </c:pt>
                <c:pt idx="1528">
                  <c:v>35.56</c:v>
                </c:pt>
                <c:pt idx="1529">
                  <c:v>35.58</c:v>
                </c:pt>
                <c:pt idx="1530">
                  <c:v>35.6</c:v>
                </c:pt>
                <c:pt idx="1531">
                  <c:v>35.619999999999997</c:v>
                </c:pt>
                <c:pt idx="1532">
                  <c:v>35.64</c:v>
                </c:pt>
                <c:pt idx="1533">
                  <c:v>35.659999999999997</c:v>
                </c:pt>
                <c:pt idx="1534">
                  <c:v>35.68</c:v>
                </c:pt>
                <c:pt idx="1535">
                  <c:v>35.700000000000003</c:v>
                </c:pt>
                <c:pt idx="1536">
                  <c:v>35.72</c:v>
                </c:pt>
                <c:pt idx="1537">
                  <c:v>35.74</c:v>
                </c:pt>
                <c:pt idx="1538">
                  <c:v>35.76</c:v>
                </c:pt>
                <c:pt idx="1539">
                  <c:v>35.78</c:v>
                </c:pt>
                <c:pt idx="1540">
                  <c:v>35.799999999999997</c:v>
                </c:pt>
                <c:pt idx="1541">
                  <c:v>35.82</c:v>
                </c:pt>
                <c:pt idx="1542">
                  <c:v>35.840000000000003</c:v>
                </c:pt>
                <c:pt idx="1543">
                  <c:v>35.86</c:v>
                </c:pt>
                <c:pt idx="1544">
                  <c:v>35.880000000000003</c:v>
                </c:pt>
                <c:pt idx="1545">
                  <c:v>35.9</c:v>
                </c:pt>
                <c:pt idx="1546">
                  <c:v>35.92</c:v>
                </c:pt>
                <c:pt idx="1547">
                  <c:v>35.94</c:v>
                </c:pt>
                <c:pt idx="1548">
                  <c:v>35.96</c:v>
                </c:pt>
                <c:pt idx="1549">
                  <c:v>35.979999999999997</c:v>
                </c:pt>
                <c:pt idx="1550">
                  <c:v>36</c:v>
                </c:pt>
                <c:pt idx="1551">
                  <c:v>36.020000000000003</c:v>
                </c:pt>
                <c:pt idx="1552">
                  <c:v>36.04</c:v>
                </c:pt>
                <c:pt idx="1553">
                  <c:v>36.06</c:v>
                </c:pt>
                <c:pt idx="1554">
                  <c:v>36.08</c:v>
                </c:pt>
                <c:pt idx="1555">
                  <c:v>36.1</c:v>
                </c:pt>
                <c:pt idx="1556">
                  <c:v>36.119999999999997</c:v>
                </c:pt>
                <c:pt idx="1557">
                  <c:v>36.14</c:v>
                </c:pt>
                <c:pt idx="1558">
                  <c:v>36.159999999999997</c:v>
                </c:pt>
                <c:pt idx="1559">
                  <c:v>36.18</c:v>
                </c:pt>
                <c:pt idx="1560">
                  <c:v>36.200000000000003</c:v>
                </c:pt>
                <c:pt idx="1561">
                  <c:v>36.22</c:v>
                </c:pt>
                <c:pt idx="1562">
                  <c:v>36.24</c:v>
                </c:pt>
                <c:pt idx="1563">
                  <c:v>36.26</c:v>
                </c:pt>
                <c:pt idx="1564">
                  <c:v>36.28</c:v>
                </c:pt>
                <c:pt idx="1565">
                  <c:v>36.299999999999997</c:v>
                </c:pt>
                <c:pt idx="1566">
                  <c:v>36.32</c:v>
                </c:pt>
                <c:pt idx="1567">
                  <c:v>36.340000000000003</c:v>
                </c:pt>
                <c:pt idx="1568">
                  <c:v>36.36</c:v>
                </c:pt>
                <c:pt idx="1569">
                  <c:v>36.380000000000003</c:v>
                </c:pt>
                <c:pt idx="1570">
                  <c:v>36.4</c:v>
                </c:pt>
                <c:pt idx="1571">
                  <c:v>36.42</c:v>
                </c:pt>
                <c:pt idx="1572">
                  <c:v>36.44</c:v>
                </c:pt>
                <c:pt idx="1573">
                  <c:v>36.46</c:v>
                </c:pt>
                <c:pt idx="1574">
                  <c:v>36.479999999999997</c:v>
                </c:pt>
                <c:pt idx="1575">
                  <c:v>36.5</c:v>
                </c:pt>
                <c:pt idx="1576">
                  <c:v>36.520000000000003</c:v>
                </c:pt>
                <c:pt idx="1577">
                  <c:v>36.54</c:v>
                </c:pt>
                <c:pt idx="1578">
                  <c:v>36.56</c:v>
                </c:pt>
                <c:pt idx="1579">
                  <c:v>36.58</c:v>
                </c:pt>
                <c:pt idx="1580">
                  <c:v>36.6</c:v>
                </c:pt>
                <c:pt idx="1581">
                  <c:v>36.619999999999997</c:v>
                </c:pt>
                <c:pt idx="1582">
                  <c:v>36.64</c:v>
                </c:pt>
                <c:pt idx="1583">
                  <c:v>36.659999999999997</c:v>
                </c:pt>
                <c:pt idx="1584">
                  <c:v>36.68</c:v>
                </c:pt>
                <c:pt idx="1585">
                  <c:v>36.700000000000003</c:v>
                </c:pt>
                <c:pt idx="1586">
                  <c:v>36.72</c:v>
                </c:pt>
                <c:pt idx="1587">
                  <c:v>36.74</c:v>
                </c:pt>
                <c:pt idx="1588">
                  <c:v>36.76</c:v>
                </c:pt>
                <c:pt idx="1589">
                  <c:v>36.78</c:v>
                </c:pt>
                <c:pt idx="1590">
                  <c:v>36.799999999999997</c:v>
                </c:pt>
                <c:pt idx="1591">
                  <c:v>36.82</c:v>
                </c:pt>
                <c:pt idx="1592">
                  <c:v>36.840000000000003</c:v>
                </c:pt>
                <c:pt idx="1593">
                  <c:v>36.86</c:v>
                </c:pt>
                <c:pt idx="1594">
                  <c:v>36.880000000000003</c:v>
                </c:pt>
                <c:pt idx="1595">
                  <c:v>36.9</c:v>
                </c:pt>
                <c:pt idx="1596">
                  <c:v>36.92</c:v>
                </c:pt>
                <c:pt idx="1597">
                  <c:v>36.94</c:v>
                </c:pt>
                <c:pt idx="1598">
                  <c:v>36.96</c:v>
                </c:pt>
                <c:pt idx="1599">
                  <c:v>36.979999999999997</c:v>
                </c:pt>
                <c:pt idx="1600">
                  <c:v>37</c:v>
                </c:pt>
                <c:pt idx="1601">
                  <c:v>37.020000000000003</c:v>
                </c:pt>
                <c:pt idx="1602">
                  <c:v>37.04</c:v>
                </c:pt>
                <c:pt idx="1603">
                  <c:v>37.06</c:v>
                </c:pt>
                <c:pt idx="1604">
                  <c:v>37.08</c:v>
                </c:pt>
                <c:pt idx="1605">
                  <c:v>37.1</c:v>
                </c:pt>
                <c:pt idx="1606">
                  <c:v>37.119999999999997</c:v>
                </c:pt>
                <c:pt idx="1607">
                  <c:v>37.14</c:v>
                </c:pt>
                <c:pt idx="1608">
                  <c:v>37.159999999999997</c:v>
                </c:pt>
                <c:pt idx="1609">
                  <c:v>37.18</c:v>
                </c:pt>
                <c:pt idx="1610">
                  <c:v>37.200000000000003</c:v>
                </c:pt>
                <c:pt idx="1611">
                  <c:v>37.22</c:v>
                </c:pt>
                <c:pt idx="1612">
                  <c:v>37.24</c:v>
                </c:pt>
                <c:pt idx="1613">
                  <c:v>37.26</c:v>
                </c:pt>
                <c:pt idx="1614">
                  <c:v>37.28</c:v>
                </c:pt>
                <c:pt idx="1615">
                  <c:v>37.299999999999997</c:v>
                </c:pt>
                <c:pt idx="1616">
                  <c:v>37.32</c:v>
                </c:pt>
                <c:pt idx="1617">
                  <c:v>37.340000000000003</c:v>
                </c:pt>
                <c:pt idx="1618">
                  <c:v>37.36</c:v>
                </c:pt>
                <c:pt idx="1619">
                  <c:v>37.380000000000003</c:v>
                </c:pt>
                <c:pt idx="1620">
                  <c:v>37.4</c:v>
                </c:pt>
                <c:pt idx="1621">
                  <c:v>37.42</c:v>
                </c:pt>
                <c:pt idx="1622">
                  <c:v>37.44</c:v>
                </c:pt>
                <c:pt idx="1623">
                  <c:v>37.46</c:v>
                </c:pt>
                <c:pt idx="1624">
                  <c:v>37.479999999999997</c:v>
                </c:pt>
                <c:pt idx="1625">
                  <c:v>37.5</c:v>
                </c:pt>
                <c:pt idx="1626">
                  <c:v>37.520000000000003</c:v>
                </c:pt>
                <c:pt idx="1627">
                  <c:v>37.54</c:v>
                </c:pt>
                <c:pt idx="1628">
                  <c:v>37.56</c:v>
                </c:pt>
                <c:pt idx="1629">
                  <c:v>37.58</c:v>
                </c:pt>
                <c:pt idx="1630">
                  <c:v>37.6</c:v>
                </c:pt>
                <c:pt idx="1631">
                  <c:v>37.619999999999997</c:v>
                </c:pt>
                <c:pt idx="1632">
                  <c:v>37.64</c:v>
                </c:pt>
                <c:pt idx="1633">
                  <c:v>37.659999999999997</c:v>
                </c:pt>
                <c:pt idx="1634">
                  <c:v>37.68</c:v>
                </c:pt>
                <c:pt idx="1635">
                  <c:v>37.700000000000003</c:v>
                </c:pt>
                <c:pt idx="1636">
                  <c:v>37.72</c:v>
                </c:pt>
                <c:pt idx="1637">
                  <c:v>37.74</c:v>
                </c:pt>
                <c:pt idx="1638">
                  <c:v>37.76</c:v>
                </c:pt>
                <c:pt idx="1639">
                  <c:v>37.78</c:v>
                </c:pt>
                <c:pt idx="1640">
                  <c:v>37.799999999999997</c:v>
                </c:pt>
                <c:pt idx="1641">
                  <c:v>37.82</c:v>
                </c:pt>
                <c:pt idx="1642">
                  <c:v>37.840000000000003</c:v>
                </c:pt>
                <c:pt idx="1643">
                  <c:v>37.86</c:v>
                </c:pt>
                <c:pt idx="1644">
                  <c:v>37.880000000000003</c:v>
                </c:pt>
                <c:pt idx="1645">
                  <c:v>37.9</c:v>
                </c:pt>
                <c:pt idx="1646">
                  <c:v>37.92</c:v>
                </c:pt>
                <c:pt idx="1647">
                  <c:v>37.94</c:v>
                </c:pt>
                <c:pt idx="1648">
                  <c:v>37.96</c:v>
                </c:pt>
                <c:pt idx="1649">
                  <c:v>37.979999999999997</c:v>
                </c:pt>
                <c:pt idx="1650">
                  <c:v>38</c:v>
                </c:pt>
                <c:pt idx="1651">
                  <c:v>38.020000000000003</c:v>
                </c:pt>
                <c:pt idx="1652">
                  <c:v>38.04</c:v>
                </c:pt>
                <c:pt idx="1653">
                  <c:v>38.06</c:v>
                </c:pt>
                <c:pt idx="1654">
                  <c:v>38.08</c:v>
                </c:pt>
                <c:pt idx="1655">
                  <c:v>38.1</c:v>
                </c:pt>
                <c:pt idx="1656">
                  <c:v>38.119999999999997</c:v>
                </c:pt>
                <c:pt idx="1657">
                  <c:v>38.14</c:v>
                </c:pt>
                <c:pt idx="1658">
                  <c:v>38.159999999999997</c:v>
                </c:pt>
                <c:pt idx="1659">
                  <c:v>38.18</c:v>
                </c:pt>
                <c:pt idx="1660">
                  <c:v>38.200000000000003</c:v>
                </c:pt>
                <c:pt idx="1661">
                  <c:v>38.22</c:v>
                </c:pt>
                <c:pt idx="1662">
                  <c:v>38.24</c:v>
                </c:pt>
                <c:pt idx="1663">
                  <c:v>38.26</c:v>
                </c:pt>
                <c:pt idx="1664">
                  <c:v>38.28</c:v>
                </c:pt>
                <c:pt idx="1665">
                  <c:v>38.299999999999997</c:v>
                </c:pt>
                <c:pt idx="1666">
                  <c:v>38.32</c:v>
                </c:pt>
                <c:pt idx="1667">
                  <c:v>38.340000000000003</c:v>
                </c:pt>
                <c:pt idx="1668">
                  <c:v>38.36</c:v>
                </c:pt>
                <c:pt idx="1669">
                  <c:v>38.380000000000003</c:v>
                </c:pt>
                <c:pt idx="1670">
                  <c:v>38.4</c:v>
                </c:pt>
                <c:pt idx="1671">
                  <c:v>38.42</c:v>
                </c:pt>
                <c:pt idx="1672">
                  <c:v>38.44</c:v>
                </c:pt>
                <c:pt idx="1673">
                  <c:v>38.46</c:v>
                </c:pt>
                <c:pt idx="1674">
                  <c:v>38.479999999999997</c:v>
                </c:pt>
                <c:pt idx="1675">
                  <c:v>38.5</c:v>
                </c:pt>
                <c:pt idx="1676">
                  <c:v>38.520000000000003</c:v>
                </c:pt>
                <c:pt idx="1677">
                  <c:v>38.54</c:v>
                </c:pt>
                <c:pt idx="1678">
                  <c:v>38.56</c:v>
                </c:pt>
                <c:pt idx="1679">
                  <c:v>38.58</c:v>
                </c:pt>
                <c:pt idx="1680">
                  <c:v>38.6</c:v>
                </c:pt>
                <c:pt idx="1681">
                  <c:v>38.619999999999997</c:v>
                </c:pt>
                <c:pt idx="1682">
                  <c:v>38.64</c:v>
                </c:pt>
                <c:pt idx="1683">
                  <c:v>38.659999999999997</c:v>
                </c:pt>
                <c:pt idx="1684">
                  <c:v>38.68</c:v>
                </c:pt>
                <c:pt idx="1685">
                  <c:v>38.700000000000003</c:v>
                </c:pt>
                <c:pt idx="1686">
                  <c:v>38.72</c:v>
                </c:pt>
                <c:pt idx="1687">
                  <c:v>38.74</c:v>
                </c:pt>
                <c:pt idx="1688">
                  <c:v>38.76</c:v>
                </c:pt>
                <c:pt idx="1689">
                  <c:v>38.78</c:v>
                </c:pt>
                <c:pt idx="1690">
                  <c:v>38.799999999999997</c:v>
                </c:pt>
                <c:pt idx="1691">
                  <c:v>38.82</c:v>
                </c:pt>
                <c:pt idx="1692">
                  <c:v>38.840000000000003</c:v>
                </c:pt>
                <c:pt idx="1693">
                  <c:v>38.86</c:v>
                </c:pt>
                <c:pt idx="1694">
                  <c:v>38.880000000000003</c:v>
                </c:pt>
                <c:pt idx="1695">
                  <c:v>38.9</c:v>
                </c:pt>
                <c:pt idx="1696">
                  <c:v>38.92</c:v>
                </c:pt>
                <c:pt idx="1697">
                  <c:v>38.94</c:v>
                </c:pt>
                <c:pt idx="1698">
                  <c:v>38.96</c:v>
                </c:pt>
                <c:pt idx="1699">
                  <c:v>38.979999999999997</c:v>
                </c:pt>
                <c:pt idx="1700">
                  <c:v>39</c:v>
                </c:pt>
                <c:pt idx="1701">
                  <c:v>39.020000000000003</c:v>
                </c:pt>
                <c:pt idx="1702">
                  <c:v>39.04</c:v>
                </c:pt>
                <c:pt idx="1703">
                  <c:v>39.06</c:v>
                </c:pt>
                <c:pt idx="1704">
                  <c:v>39.08</c:v>
                </c:pt>
                <c:pt idx="1705">
                  <c:v>39.1</c:v>
                </c:pt>
                <c:pt idx="1706">
                  <c:v>39.119999999999997</c:v>
                </c:pt>
                <c:pt idx="1707">
                  <c:v>39.14</c:v>
                </c:pt>
                <c:pt idx="1708">
                  <c:v>39.159999999999997</c:v>
                </c:pt>
                <c:pt idx="1709">
                  <c:v>39.18</c:v>
                </c:pt>
                <c:pt idx="1710">
                  <c:v>39.200000000000003</c:v>
                </c:pt>
                <c:pt idx="1711">
                  <c:v>39.22</c:v>
                </c:pt>
                <c:pt idx="1712">
                  <c:v>39.24</c:v>
                </c:pt>
                <c:pt idx="1713">
                  <c:v>39.26</c:v>
                </c:pt>
                <c:pt idx="1714">
                  <c:v>39.28</c:v>
                </c:pt>
                <c:pt idx="1715">
                  <c:v>39.299999999999997</c:v>
                </c:pt>
                <c:pt idx="1716">
                  <c:v>39.32</c:v>
                </c:pt>
                <c:pt idx="1717">
                  <c:v>39.340000000000003</c:v>
                </c:pt>
                <c:pt idx="1718">
                  <c:v>39.36</c:v>
                </c:pt>
                <c:pt idx="1719">
                  <c:v>39.380000000000003</c:v>
                </c:pt>
                <c:pt idx="1720">
                  <c:v>39.4</c:v>
                </c:pt>
                <c:pt idx="1721">
                  <c:v>39.42</c:v>
                </c:pt>
                <c:pt idx="1722">
                  <c:v>39.44</c:v>
                </c:pt>
                <c:pt idx="1723">
                  <c:v>39.46</c:v>
                </c:pt>
                <c:pt idx="1724">
                  <c:v>39.479999999999997</c:v>
                </c:pt>
                <c:pt idx="1725">
                  <c:v>39.5</c:v>
                </c:pt>
                <c:pt idx="1726">
                  <c:v>39.520000000000003</c:v>
                </c:pt>
                <c:pt idx="1727">
                  <c:v>39.54</c:v>
                </c:pt>
                <c:pt idx="1728">
                  <c:v>39.56</c:v>
                </c:pt>
                <c:pt idx="1729">
                  <c:v>39.58</c:v>
                </c:pt>
                <c:pt idx="1730">
                  <c:v>39.6</c:v>
                </c:pt>
                <c:pt idx="1731">
                  <c:v>39.619999999999997</c:v>
                </c:pt>
                <c:pt idx="1732">
                  <c:v>39.64</c:v>
                </c:pt>
                <c:pt idx="1733">
                  <c:v>39.659999999999997</c:v>
                </c:pt>
                <c:pt idx="1734">
                  <c:v>39.68</c:v>
                </c:pt>
                <c:pt idx="1735">
                  <c:v>39.700000000000003</c:v>
                </c:pt>
                <c:pt idx="1736">
                  <c:v>39.72</c:v>
                </c:pt>
                <c:pt idx="1737">
                  <c:v>39.74</c:v>
                </c:pt>
                <c:pt idx="1738">
                  <c:v>39.76</c:v>
                </c:pt>
                <c:pt idx="1739">
                  <c:v>39.78</c:v>
                </c:pt>
                <c:pt idx="1740">
                  <c:v>39.799999999999997</c:v>
                </c:pt>
                <c:pt idx="1741">
                  <c:v>39.82</c:v>
                </c:pt>
                <c:pt idx="1742">
                  <c:v>39.840000000000003</c:v>
                </c:pt>
                <c:pt idx="1743">
                  <c:v>39.86</c:v>
                </c:pt>
                <c:pt idx="1744">
                  <c:v>39.880000000000003</c:v>
                </c:pt>
                <c:pt idx="1745">
                  <c:v>39.9</c:v>
                </c:pt>
                <c:pt idx="1746">
                  <c:v>39.92</c:v>
                </c:pt>
                <c:pt idx="1747">
                  <c:v>39.94</c:v>
                </c:pt>
                <c:pt idx="1748">
                  <c:v>39.96</c:v>
                </c:pt>
                <c:pt idx="1749">
                  <c:v>39.979999999999997</c:v>
                </c:pt>
                <c:pt idx="1750">
                  <c:v>40</c:v>
                </c:pt>
                <c:pt idx="1751">
                  <c:v>40.020000000000003</c:v>
                </c:pt>
                <c:pt idx="1752">
                  <c:v>40.04</c:v>
                </c:pt>
                <c:pt idx="1753">
                  <c:v>40.06</c:v>
                </c:pt>
                <c:pt idx="1754">
                  <c:v>40.08</c:v>
                </c:pt>
                <c:pt idx="1755">
                  <c:v>40.1</c:v>
                </c:pt>
                <c:pt idx="1756">
                  <c:v>40.119999999999997</c:v>
                </c:pt>
                <c:pt idx="1757">
                  <c:v>40.14</c:v>
                </c:pt>
                <c:pt idx="1758">
                  <c:v>40.159999999999997</c:v>
                </c:pt>
                <c:pt idx="1759">
                  <c:v>40.18</c:v>
                </c:pt>
                <c:pt idx="1760">
                  <c:v>40.200000000000003</c:v>
                </c:pt>
                <c:pt idx="1761">
                  <c:v>40.22</c:v>
                </c:pt>
                <c:pt idx="1762">
                  <c:v>40.24</c:v>
                </c:pt>
                <c:pt idx="1763">
                  <c:v>40.26</c:v>
                </c:pt>
                <c:pt idx="1764">
                  <c:v>40.28</c:v>
                </c:pt>
                <c:pt idx="1765">
                  <c:v>40.299999999999997</c:v>
                </c:pt>
                <c:pt idx="1766">
                  <c:v>40.32</c:v>
                </c:pt>
                <c:pt idx="1767">
                  <c:v>40.340000000000003</c:v>
                </c:pt>
                <c:pt idx="1768">
                  <c:v>40.36</c:v>
                </c:pt>
                <c:pt idx="1769">
                  <c:v>40.380000000000003</c:v>
                </c:pt>
                <c:pt idx="1770">
                  <c:v>40.4</c:v>
                </c:pt>
                <c:pt idx="1771">
                  <c:v>40.42</c:v>
                </c:pt>
                <c:pt idx="1772">
                  <c:v>40.44</c:v>
                </c:pt>
                <c:pt idx="1773">
                  <c:v>40.46</c:v>
                </c:pt>
                <c:pt idx="1774">
                  <c:v>40.479999999999997</c:v>
                </c:pt>
                <c:pt idx="1775">
                  <c:v>40.5</c:v>
                </c:pt>
                <c:pt idx="1776">
                  <c:v>40.520000000000003</c:v>
                </c:pt>
                <c:pt idx="1777">
                  <c:v>40.54</c:v>
                </c:pt>
                <c:pt idx="1778">
                  <c:v>40.56</c:v>
                </c:pt>
                <c:pt idx="1779">
                  <c:v>40.58</c:v>
                </c:pt>
                <c:pt idx="1780">
                  <c:v>40.6</c:v>
                </c:pt>
                <c:pt idx="1781">
                  <c:v>40.619999999999997</c:v>
                </c:pt>
                <c:pt idx="1782">
                  <c:v>40.64</c:v>
                </c:pt>
                <c:pt idx="1783">
                  <c:v>40.659999999999997</c:v>
                </c:pt>
                <c:pt idx="1784">
                  <c:v>40.68</c:v>
                </c:pt>
                <c:pt idx="1785">
                  <c:v>40.700000000000003</c:v>
                </c:pt>
                <c:pt idx="1786">
                  <c:v>40.72</c:v>
                </c:pt>
                <c:pt idx="1787">
                  <c:v>40.74</c:v>
                </c:pt>
                <c:pt idx="1788">
                  <c:v>40.76</c:v>
                </c:pt>
                <c:pt idx="1789">
                  <c:v>40.78</c:v>
                </c:pt>
                <c:pt idx="1790">
                  <c:v>40.799999999999997</c:v>
                </c:pt>
                <c:pt idx="1791">
                  <c:v>40.82</c:v>
                </c:pt>
                <c:pt idx="1792">
                  <c:v>40.840000000000003</c:v>
                </c:pt>
                <c:pt idx="1793">
                  <c:v>40.86</c:v>
                </c:pt>
                <c:pt idx="1794">
                  <c:v>40.880000000000003</c:v>
                </c:pt>
                <c:pt idx="1795">
                  <c:v>40.9</c:v>
                </c:pt>
                <c:pt idx="1796">
                  <c:v>40.92</c:v>
                </c:pt>
                <c:pt idx="1797">
                  <c:v>40.94</c:v>
                </c:pt>
                <c:pt idx="1798">
                  <c:v>40.96</c:v>
                </c:pt>
                <c:pt idx="1799">
                  <c:v>40.98</c:v>
                </c:pt>
                <c:pt idx="1800">
                  <c:v>41</c:v>
                </c:pt>
                <c:pt idx="1801">
                  <c:v>41.02</c:v>
                </c:pt>
                <c:pt idx="1802">
                  <c:v>41.04</c:v>
                </c:pt>
                <c:pt idx="1803">
                  <c:v>41.06</c:v>
                </c:pt>
                <c:pt idx="1804">
                  <c:v>41.08</c:v>
                </c:pt>
                <c:pt idx="1805">
                  <c:v>41.1</c:v>
                </c:pt>
                <c:pt idx="1806">
                  <c:v>41.12</c:v>
                </c:pt>
                <c:pt idx="1807">
                  <c:v>41.14</c:v>
                </c:pt>
                <c:pt idx="1808">
                  <c:v>41.16</c:v>
                </c:pt>
                <c:pt idx="1809">
                  <c:v>41.18</c:v>
                </c:pt>
                <c:pt idx="1810">
                  <c:v>41.2</c:v>
                </c:pt>
                <c:pt idx="1811">
                  <c:v>41.22</c:v>
                </c:pt>
                <c:pt idx="1812">
                  <c:v>41.24</c:v>
                </c:pt>
                <c:pt idx="1813">
                  <c:v>41.26</c:v>
                </c:pt>
                <c:pt idx="1814">
                  <c:v>41.28</c:v>
                </c:pt>
                <c:pt idx="1815">
                  <c:v>41.3</c:v>
                </c:pt>
                <c:pt idx="1816">
                  <c:v>41.32</c:v>
                </c:pt>
                <c:pt idx="1817">
                  <c:v>41.34</c:v>
                </c:pt>
                <c:pt idx="1818">
                  <c:v>41.36</c:v>
                </c:pt>
                <c:pt idx="1819">
                  <c:v>41.38</c:v>
                </c:pt>
                <c:pt idx="1820">
                  <c:v>41.4</c:v>
                </c:pt>
                <c:pt idx="1821">
                  <c:v>41.42</c:v>
                </c:pt>
                <c:pt idx="1822">
                  <c:v>41.44</c:v>
                </c:pt>
                <c:pt idx="1823">
                  <c:v>41.46</c:v>
                </c:pt>
                <c:pt idx="1824">
                  <c:v>41.48</c:v>
                </c:pt>
                <c:pt idx="1825">
                  <c:v>41.5</c:v>
                </c:pt>
                <c:pt idx="1826">
                  <c:v>41.52</c:v>
                </c:pt>
                <c:pt idx="1827">
                  <c:v>41.54</c:v>
                </c:pt>
                <c:pt idx="1828">
                  <c:v>41.56</c:v>
                </c:pt>
                <c:pt idx="1829">
                  <c:v>41.58</c:v>
                </c:pt>
                <c:pt idx="1830">
                  <c:v>41.6</c:v>
                </c:pt>
                <c:pt idx="1831">
                  <c:v>41.62</c:v>
                </c:pt>
                <c:pt idx="1832">
                  <c:v>41.64</c:v>
                </c:pt>
                <c:pt idx="1833">
                  <c:v>41.66</c:v>
                </c:pt>
                <c:pt idx="1834">
                  <c:v>41.68</c:v>
                </c:pt>
                <c:pt idx="1835">
                  <c:v>41.7</c:v>
                </c:pt>
                <c:pt idx="1836">
                  <c:v>41.72</c:v>
                </c:pt>
                <c:pt idx="1837">
                  <c:v>41.74</c:v>
                </c:pt>
                <c:pt idx="1838">
                  <c:v>41.76</c:v>
                </c:pt>
                <c:pt idx="1839">
                  <c:v>41.78</c:v>
                </c:pt>
                <c:pt idx="1840">
                  <c:v>41.8</c:v>
                </c:pt>
                <c:pt idx="1841">
                  <c:v>41.82</c:v>
                </c:pt>
                <c:pt idx="1842">
                  <c:v>41.84</c:v>
                </c:pt>
                <c:pt idx="1843">
                  <c:v>41.86</c:v>
                </c:pt>
                <c:pt idx="1844">
                  <c:v>41.88</c:v>
                </c:pt>
                <c:pt idx="1845">
                  <c:v>41.9</c:v>
                </c:pt>
                <c:pt idx="1846">
                  <c:v>41.92</c:v>
                </c:pt>
                <c:pt idx="1847">
                  <c:v>41.94</c:v>
                </c:pt>
                <c:pt idx="1848">
                  <c:v>41.96</c:v>
                </c:pt>
                <c:pt idx="1849">
                  <c:v>41.98</c:v>
                </c:pt>
                <c:pt idx="1850">
                  <c:v>42</c:v>
                </c:pt>
                <c:pt idx="1851">
                  <c:v>42.02</c:v>
                </c:pt>
                <c:pt idx="1852">
                  <c:v>42.04</c:v>
                </c:pt>
                <c:pt idx="1853">
                  <c:v>42.06</c:v>
                </c:pt>
                <c:pt idx="1854">
                  <c:v>42.08</c:v>
                </c:pt>
                <c:pt idx="1855">
                  <c:v>42.1</c:v>
                </c:pt>
                <c:pt idx="1856">
                  <c:v>42.12</c:v>
                </c:pt>
                <c:pt idx="1857">
                  <c:v>42.14</c:v>
                </c:pt>
                <c:pt idx="1858">
                  <c:v>42.16</c:v>
                </c:pt>
                <c:pt idx="1859">
                  <c:v>42.18</c:v>
                </c:pt>
                <c:pt idx="1860">
                  <c:v>42.2</c:v>
                </c:pt>
                <c:pt idx="1861">
                  <c:v>42.22</c:v>
                </c:pt>
                <c:pt idx="1862">
                  <c:v>42.24</c:v>
                </c:pt>
                <c:pt idx="1863">
                  <c:v>42.26</c:v>
                </c:pt>
                <c:pt idx="1864">
                  <c:v>42.28</c:v>
                </c:pt>
                <c:pt idx="1865">
                  <c:v>42.3</c:v>
                </c:pt>
                <c:pt idx="1866">
                  <c:v>42.32</c:v>
                </c:pt>
                <c:pt idx="1867">
                  <c:v>42.34</c:v>
                </c:pt>
                <c:pt idx="1868">
                  <c:v>42.36</c:v>
                </c:pt>
                <c:pt idx="1869">
                  <c:v>42.38</c:v>
                </c:pt>
                <c:pt idx="1870">
                  <c:v>42.4</c:v>
                </c:pt>
                <c:pt idx="1871">
                  <c:v>42.42</c:v>
                </c:pt>
                <c:pt idx="1872">
                  <c:v>42.44</c:v>
                </c:pt>
                <c:pt idx="1873">
                  <c:v>42.46</c:v>
                </c:pt>
                <c:pt idx="1874">
                  <c:v>42.48</c:v>
                </c:pt>
                <c:pt idx="1875">
                  <c:v>42.5</c:v>
                </c:pt>
                <c:pt idx="1876">
                  <c:v>42.52</c:v>
                </c:pt>
                <c:pt idx="1877">
                  <c:v>42.54</c:v>
                </c:pt>
                <c:pt idx="1878">
                  <c:v>42.56</c:v>
                </c:pt>
                <c:pt idx="1879">
                  <c:v>42.58</c:v>
                </c:pt>
                <c:pt idx="1880">
                  <c:v>42.6</c:v>
                </c:pt>
                <c:pt idx="1881">
                  <c:v>42.62</c:v>
                </c:pt>
                <c:pt idx="1882">
                  <c:v>42.64</c:v>
                </c:pt>
                <c:pt idx="1883">
                  <c:v>42.66</c:v>
                </c:pt>
                <c:pt idx="1884">
                  <c:v>42.68</c:v>
                </c:pt>
                <c:pt idx="1885">
                  <c:v>42.7</c:v>
                </c:pt>
                <c:pt idx="1886">
                  <c:v>42.72</c:v>
                </c:pt>
                <c:pt idx="1887">
                  <c:v>42.74</c:v>
                </c:pt>
                <c:pt idx="1888">
                  <c:v>42.76</c:v>
                </c:pt>
                <c:pt idx="1889">
                  <c:v>42.78</c:v>
                </c:pt>
                <c:pt idx="1890">
                  <c:v>42.8</c:v>
                </c:pt>
                <c:pt idx="1891">
                  <c:v>42.82</c:v>
                </c:pt>
                <c:pt idx="1892">
                  <c:v>42.84</c:v>
                </c:pt>
                <c:pt idx="1893">
                  <c:v>42.86</c:v>
                </c:pt>
                <c:pt idx="1894">
                  <c:v>42.88</c:v>
                </c:pt>
                <c:pt idx="1895">
                  <c:v>42.9</c:v>
                </c:pt>
                <c:pt idx="1896">
                  <c:v>42.92</c:v>
                </c:pt>
                <c:pt idx="1897">
                  <c:v>42.94</c:v>
                </c:pt>
                <c:pt idx="1898">
                  <c:v>42.96</c:v>
                </c:pt>
                <c:pt idx="1899">
                  <c:v>42.98</c:v>
                </c:pt>
                <c:pt idx="1900">
                  <c:v>43</c:v>
                </c:pt>
                <c:pt idx="1901">
                  <c:v>43.02</c:v>
                </c:pt>
                <c:pt idx="1902">
                  <c:v>43.04</c:v>
                </c:pt>
                <c:pt idx="1903">
                  <c:v>43.06</c:v>
                </c:pt>
                <c:pt idx="1904">
                  <c:v>43.08</c:v>
                </c:pt>
                <c:pt idx="1905">
                  <c:v>43.1</c:v>
                </c:pt>
                <c:pt idx="1906">
                  <c:v>43.12</c:v>
                </c:pt>
                <c:pt idx="1907">
                  <c:v>43.14</c:v>
                </c:pt>
                <c:pt idx="1908">
                  <c:v>43.16</c:v>
                </c:pt>
                <c:pt idx="1909">
                  <c:v>43.18</c:v>
                </c:pt>
                <c:pt idx="1910">
                  <c:v>43.2</c:v>
                </c:pt>
                <c:pt idx="1911">
                  <c:v>43.22</c:v>
                </c:pt>
                <c:pt idx="1912">
                  <c:v>43.24</c:v>
                </c:pt>
                <c:pt idx="1913">
                  <c:v>43.26</c:v>
                </c:pt>
                <c:pt idx="1914">
                  <c:v>43.28</c:v>
                </c:pt>
                <c:pt idx="1915">
                  <c:v>43.3</c:v>
                </c:pt>
                <c:pt idx="1916">
                  <c:v>43.32</c:v>
                </c:pt>
                <c:pt idx="1917">
                  <c:v>43.34</c:v>
                </c:pt>
                <c:pt idx="1918">
                  <c:v>43.36</c:v>
                </c:pt>
                <c:pt idx="1919">
                  <c:v>43.38</c:v>
                </c:pt>
                <c:pt idx="1920">
                  <c:v>43.4</c:v>
                </c:pt>
                <c:pt idx="1921">
                  <c:v>43.42</c:v>
                </c:pt>
                <c:pt idx="1922">
                  <c:v>43.44</c:v>
                </c:pt>
                <c:pt idx="1923">
                  <c:v>43.46</c:v>
                </c:pt>
                <c:pt idx="1924">
                  <c:v>43.48</c:v>
                </c:pt>
                <c:pt idx="1925">
                  <c:v>43.5</c:v>
                </c:pt>
                <c:pt idx="1926">
                  <c:v>43.52</c:v>
                </c:pt>
                <c:pt idx="1927">
                  <c:v>43.54</c:v>
                </c:pt>
                <c:pt idx="1928">
                  <c:v>43.56</c:v>
                </c:pt>
                <c:pt idx="1929">
                  <c:v>43.58</c:v>
                </c:pt>
                <c:pt idx="1930">
                  <c:v>43.6</c:v>
                </c:pt>
                <c:pt idx="1931">
                  <c:v>43.62</c:v>
                </c:pt>
                <c:pt idx="1932">
                  <c:v>43.64</c:v>
                </c:pt>
                <c:pt idx="1933">
                  <c:v>43.66</c:v>
                </c:pt>
                <c:pt idx="1934">
                  <c:v>43.68</c:v>
                </c:pt>
                <c:pt idx="1935">
                  <c:v>43.7</c:v>
                </c:pt>
                <c:pt idx="1936">
                  <c:v>43.72</c:v>
                </c:pt>
                <c:pt idx="1937">
                  <c:v>43.74</c:v>
                </c:pt>
                <c:pt idx="1938">
                  <c:v>43.76</c:v>
                </c:pt>
                <c:pt idx="1939">
                  <c:v>43.78</c:v>
                </c:pt>
                <c:pt idx="1940">
                  <c:v>43.8</c:v>
                </c:pt>
                <c:pt idx="1941">
                  <c:v>43.82</c:v>
                </c:pt>
                <c:pt idx="1942">
                  <c:v>43.84</c:v>
                </c:pt>
                <c:pt idx="1943">
                  <c:v>43.86</c:v>
                </c:pt>
                <c:pt idx="1944">
                  <c:v>43.88</c:v>
                </c:pt>
                <c:pt idx="1945">
                  <c:v>43.9</c:v>
                </c:pt>
                <c:pt idx="1946">
                  <c:v>43.92</c:v>
                </c:pt>
                <c:pt idx="1947">
                  <c:v>43.94</c:v>
                </c:pt>
                <c:pt idx="1948">
                  <c:v>43.96</c:v>
                </c:pt>
                <c:pt idx="1949">
                  <c:v>43.98</c:v>
                </c:pt>
                <c:pt idx="1950">
                  <c:v>44</c:v>
                </c:pt>
                <c:pt idx="1951">
                  <c:v>44.02</c:v>
                </c:pt>
                <c:pt idx="1952">
                  <c:v>44.04</c:v>
                </c:pt>
                <c:pt idx="1953">
                  <c:v>44.06</c:v>
                </c:pt>
                <c:pt idx="1954">
                  <c:v>44.08</c:v>
                </c:pt>
                <c:pt idx="1955">
                  <c:v>44.1</c:v>
                </c:pt>
                <c:pt idx="1956">
                  <c:v>44.12</c:v>
                </c:pt>
                <c:pt idx="1957">
                  <c:v>44.14</c:v>
                </c:pt>
                <c:pt idx="1958">
                  <c:v>44.16</c:v>
                </c:pt>
                <c:pt idx="1959">
                  <c:v>44.18</c:v>
                </c:pt>
                <c:pt idx="1960">
                  <c:v>44.2</c:v>
                </c:pt>
                <c:pt idx="1961">
                  <c:v>44.22</c:v>
                </c:pt>
                <c:pt idx="1962">
                  <c:v>44.24</c:v>
                </c:pt>
                <c:pt idx="1963">
                  <c:v>44.26</c:v>
                </c:pt>
                <c:pt idx="1964">
                  <c:v>44.28</c:v>
                </c:pt>
                <c:pt idx="1965">
                  <c:v>44.3</c:v>
                </c:pt>
                <c:pt idx="1966">
                  <c:v>44.32</c:v>
                </c:pt>
                <c:pt idx="1967">
                  <c:v>44.34</c:v>
                </c:pt>
                <c:pt idx="1968">
                  <c:v>44.36</c:v>
                </c:pt>
                <c:pt idx="1969">
                  <c:v>44.38</c:v>
                </c:pt>
                <c:pt idx="1970">
                  <c:v>44.4</c:v>
                </c:pt>
                <c:pt idx="1971">
                  <c:v>44.42</c:v>
                </c:pt>
                <c:pt idx="1972">
                  <c:v>44.44</c:v>
                </c:pt>
                <c:pt idx="1973">
                  <c:v>44.46</c:v>
                </c:pt>
                <c:pt idx="1974">
                  <c:v>44.48</c:v>
                </c:pt>
                <c:pt idx="1975">
                  <c:v>44.5</c:v>
                </c:pt>
                <c:pt idx="1976">
                  <c:v>44.52</c:v>
                </c:pt>
                <c:pt idx="1977">
                  <c:v>44.54</c:v>
                </c:pt>
                <c:pt idx="1978">
                  <c:v>44.56</c:v>
                </c:pt>
                <c:pt idx="1979">
                  <c:v>44.58</c:v>
                </c:pt>
                <c:pt idx="1980">
                  <c:v>44.6</c:v>
                </c:pt>
                <c:pt idx="1981">
                  <c:v>44.62</c:v>
                </c:pt>
                <c:pt idx="1982">
                  <c:v>44.64</c:v>
                </c:pt>
                <c:pt idx="1983">
                  <c:v>44.66</c:v>
                </c:pt>
                <c:pt idx="1984">
                  <c:v>44.68</c:v>
                </c:pt>
                <c:pt idx="1985">
                  <c:v>44.7</c:v>
                </c:pt>
                <c:pt idx="1986">
                  <c:v>44.72</c:v>
                </c:pt>
                <c:pt idx="1987">
                  <c:v>44.74</c:v>
                </c:pt>
                <c:pt idx="1988">
                  <c:v>44.76</c:v>
                </c:pt>
                <c:pt idx="1989">
                  <c:v>44.78</c:v>
                </c:pt>
                <c:pt idx="1990">
                  <c:v>44.8</c:v>
                </c:pt>
                <c:pt idx="1991">
                  <c:v>44.82</c:v>
                </c:pt>
                <c:pt idx="1992">
                  <c:v>44.84</c:v>
                </c:pt>
                <c:pt idx="1993">
                  <c:v>44.86</c:v>
                </c:pt>
                <c:pt idx="1994">
                  <c:v>44.88</c:v>
                </c:pt>
                <c:pt idx="1995">
                  <c:v>44.9</c:v>
                </c:pt>
                <c:pt idx="1996">
                  <c:v>44.92</c:v>
                </c:pt>
                <c:pt idx="1997">
                  <c:v>44.94</c:v>
                </c:pt>
                <c:pt idx="1998">
                  <c:v>44.96</c:v>
                </c:pt>
                <c:pt idx="1999">
                  <c:v>44.98</c:v>
                </c:pt>
                <c:pt idx="2000">
                  <c:v>45</c:v>
                </c:pt>
                <c:pt idx="2001">
                  <c:v>45.02</c:v>
                </c:pt>
                <c:pt idx="2002">
                  <c:v>45.04</c:v>
                </c:pt>
                <c:pt idx="2003">
                  <c:v>45.06</c:v>
                </c:pt>
                <c:pt idx="2004">
                  <c:v>45.08</c:v>
                </c:pt>
                <c:pt idx="2005">
                  <c:v>45.1</c:v>
                </c:pt>
                <c:pt idx="2006">
                  <c:v>45.12</c:v>
                </c:pt>
                <c:pt idx="2007">
                  <c:v>45.14</c:v>
                </c:pt>
                <c:pt idx="2008">
                  <c:v>45.16</c:v>
                </c:pt>
                <c:pt idx="2009">
                  <c:v>45.18</c:v>
                </c:pt>
                <c:pt idx="2010">
                  <c:v>45.2</c:v>
                </c:pt>
                <c:pt idx="2011">
                  <c:v>45.22</c:v>
                </c:pt>
                <c:pt idx="2012">
                  <c:v>45.24</c:v>
                </c:pt>
                <c:pt idx="2013">
                  <c:v>45.26</c:v>
                </c:pt>
                <c:pt idx="2014">
                  <c:v>45.28</c:v>
                </c:pt>
                <c:pt idx="2015">
                  <c:v>45.3</c:v>
                </c:pt>
                <c:pt idx="2016">
                  <c:v>45.32</c:v>
                </c:pt>
                <c:pt idx="2017">
                  <c:v>45.34</c:v>
                </c:pt>
                <c:pt idx="2018">
                  <c:v>45.36</c:v>
                </c:pt>
                <c:pt idx="2019">
                  <c:v>45.38</c:v>
                </c:pt>
                <c:pt idx="2020">
                  <c:v>45.4</c:v>
                </c:pt>
                <c:pt idx="2021">
                  <c:v>45.42</c:v>
                </c:pt>
                <c:pt idx="2022">
                  <c:v>45.44</c:v>
                </c:pt>
                <c:pt idx="2023">
                  <c:v>45.46</c:v>
                </c:pt>
                <c:pt idx="2024">
                  <c:v>45.48</c:v>
                </c:pt>
                <c:pt idx="2025">
                  <c:v>45.5</c:v>
                </c:pt>
                <c:pt idx="2026">
                  <c:v>45.52</c:v>
                </c:pt>
                <c:pt idx="2027">
                  <c:v>45.54</c:v>
                </c:pt>
                <c:pt idx="2028">
                  <c:v>45.56</c:v>
                </c:pt>
                <c:pt idx="2029">
                  <c:v>45.58</c:v>
                </c:pt>
                <c:pt idx="2030">
                  <c:v>45.6</c:v>
                </c:pt>
                <c:pt idx="2031">
                  <c:v>45.62</c:v>
                </c:pt>
                <c:pt idx="2032">
                  <c:v>45.64</c:v>
                </c:pt>
                <c:pt idx="2033">
                  <c:v>45.66</c:v>
                </c:pt>
                <c:pt idx="2034">
                  <c:v>45.68</c:v>
                </c:pt>
                <c:pt idx="2035">
                  <c:v>45.7</c:v>
                </c:pt>
                <c:pt idx="2036">
                  <c:v>45.72</c:v>
                </c:pt>
                <c:pt idx="2037">
                  <c:v>45.74</c:v>
                </c:pt>
                <c:pt idx="2038">
                  <c:v>45.76</c:v>
                </c:pt>
                <c:pt idx="2039">
                  <c:v>45.78</c:v>
                </c:pt>
                <c:pt idx="2040">
                  <c:v>45.8</c:v>
                </c:pt>
                <c:pt idx="2041">
                  <c:v>45.82</c:v>
                </c:pt>
                <c:pt idx="2042">
                  <c:v>45.84</c:v>
                </c:pt>
                <c:pt idx="2043">
                  <c:v>45.86</c:v>
                </c:pt>
                <c:pt idx="2044">
                  <c:v>45.88</c:v>
                </c:pt>
                <c:pt idx="2045">
                  <c:v>45.9</c:v>
                </c:pt>
                <c:pt idx="2046">
                  <c:v>45.92</c:v>
                </c:pt>
                <c:pt idx="2047">
                  <c:v>45.94</c:v>
                </c:pt>
                <c:pt idx="2048">
                  <c:v>45.96</c:v>
                </c:pt>
                <c:pt idx="2049">
                  <c:v>45.98</c:v>
                </c:pt>
                <c:pt idx="2050">
                  <c:v>46</c:v>
                </c:pt>
                <c:pt idx="2051">
                  <c:v>46.02</c:v>
                </c:pt>
                <c:pt idx="2052">
                  <c:v>46.04</c:v>
                </c:pt>
                <c:pt idx="2053">
                  <c:v>46.06</c:v>
                </c:pt>
                <c:pt idx="2054">
                  <c:v>46.08</c:v>
                </c:pt>
                <c:pt idx="2055">
                  <c:v>46.1</c:v>
                </c:pt>
                <c:pt idx="2056">
                  <c:v>46.12</c:v>
                </c:pt>
                <c:pt idx="2057">
                  <c:v>46.14</c:v>
                </c:pt>
                <c:pt idx="2058">
                  <c:v>46.16</c:v>
                </c:pt>
                <c:pt idx="2059">
                  <c:v>46.18</c:v>
                </c:pt>
                <c:pt idx="2060">
                  <c:v>46.2</c:v>
                </c:pt>
                <c:pt idx="2061">
                  <c:v>46.22</c:v>
                </c:pt>
                <c:pt idx="2062">
                  <c:v>46.24</c:v>
                </c:pt>
                <c:pt idx="2063">
                  <c:v>46.26</c:v>
                </c:pt>
                <c:pt idx="2064">
                  <c:v>46.28</c:v>
                </c:pt>
                <c:pt idx="2065">
                  <c:v>46.3</c:v>
                </c:pt>
                <c:pt idx="2066">
                  <c:v>46.32</c:v>
                </c:pt>
                <c:pt idx="2067">
                  <c:v>46.34</c:v>
                </c:pt>
                <c:pt idx="2068">
                  <c:v>46.36</c:v>
                </c:pt>
                <c:pt idx="2069">
                  <c:v>46.38</c:v>
                </c:pt>
                <c:pt idx="2070">
                  <c:v>46.4</c:v>
                </c:pt>
                <c:pt idx="2071">
                  <c:v>46.42</c:v>
                </c:pt>
                <c:pt idx="2072">
                  <c:v>46.44</c:v>
                </c:pt>
                <c:pt idx="2073">
                  <c:v>46.46</c:v>
                </c:pt>
                <c:pt idx="2074">
                  <c:v>46.48</c:v>
                </c:pt>
                <c:pt idx="2075">
                  <c:v>46.5</c:v>
                </c:pt>
                <c:pt idx="2076">
                  <c:v>46.52</c:v>
                </c:pt>
                <c:pt idx="2077">
                  <c:v>46.54</c:v>
                </c:pt>
                <c:pt idx="2078">
                  <c:v>46.56</c:v>
                </c:pt>
                <c:pt idx="2079">
                  <c:v>46.58</c:v>
                </c:pt>
                <c:pt idx="2080">
                  <c:v>46.6</c:v>
                </c:pt>
                <c:pt idx="2081">
                  <c:v>46.62</c:v>
                </c:pt>
                <c:pt idx="2082">
                  <c:v>46.64</c:v>
                </c:pt>
                <c:pt idx="2083">
                  <c:v>46.66</c:v>
                </c:pt>
                <c:pt idx="2084">
                  <c:v>46.68</c:v>
                </c:pt>
                <c:pt idx="2085">
                  <c:v>46.7</c:v>
                </c:pt>
                <c:pt idx="2086">
                  <c:v>46.72</c:v>
                </c:pt>
                <c:pt idx="2087">
                  <c:v>46.74</c:v>
                </c:pt>
                <c:pt idx="2088">
                  <c:v>46.76</c:v>
                </c:pt>
                <c:pt idx="2089">
                  <c:v>46.78</c:v>
                </c:pt>
                <c:pt idx="2090">
                  <c:v>46.8</c:v>
                </c:pt>
                <c:pt idx="2091">
                  <c:v>46.82</c:v>
                </c:pt>
                <c:pt idx="2092">
                  <c:v>46.84</c:v>
                </c:pt>
                <c:pt idx="2093">
                  <c:v>46.86</c:v>
                </c:pt>
                <c:pt idx="2094">
                  <c:v>46.88</c:v>
                </c:pt>
                <c:pt idx="2095">
                  <c:v>46.9</c:v>
                </c:pt>
                <c:pt idx="2096">
                  <c:v>46.92</c:v>
                </c:pt>
                <c:pt idx="2097">
                  <c:v>46.94</c:v>
                </c:pt>
                <c:pt idx="2098">
                  <c:v>46.96</c:v>
                </c:pt>
                <c:pt idx="2099">
                  <c:v>46.98</c:v>
                </c:pt>
                <c:pt idx="2100">
                  <c:v>47</c:v>
                </c:pt>
                <c:pt idx="2101">
                  <c:v>47.02</c:v>
                </c:pt>
                <c:pt idx="2102">
                  <c:v>47.04</c:v>
                </c:pt>
                <c:pt idx="2103">
                  <c:v>47.06</c:v>
                </c:pt>
                <c:pt idx="2104">
                  <c:v>47.08</c:v>
                </c:pt>
                <c:pt idx="2105">
                  <c:v>47.1</c:v>
                </c:pt>
                <c:pt idx="2106">
                  <c:v>47.12</c:v>
                </c:pt>
                <c:pt idx="2107">
                  <c:v>47.14</c:v>
                </c:pt>
                <c:pt idx="2108">
                  <c:v>47.16</c:v>
                </c:pt>
                <c:pt idx="2109">
                  <c:v>47.18</c:v>
                </c:pt>
                <c:pt idx="2110">
                  <c:v>47.2</c:v>
                </c:pt>
                <c:pt idx="2111">
                  <c:v>47.22</c:v>
                </c:pt>
                <c:pt idx="2112">
                  <c:v>47.24</c:v>
                </c:pt>
                <c:pt idx="2113">
                  <c:v>47.26</c:v>
                </c:pt>
                <c:pt idx="2114">
                  <c:v>47.28</c:v>
                </c:pt>
                <c:pt idx="2115">
                  <c:v>47.3</c:v>
                </c:pt>
                <c:pt idx="2116">
                  <c:v>47.32</c:v>
                </c:pt>
                <c:pt idx="2117">
                  <c:v>47.34</c:v>
                </c:pt>
                <c:pt idx="2118">
                  <c:v>47.36</c:v>
                </c:pt>
                <c:pt idx="2119">
                  <c:v>47.38</c:v>
                </c:pt>
                <c:pt idx="2120">
                  <c:v>47.4</c:v>
                </c:pt>
                <c:pt idx="2121">
                  <c:v>47.42</c:v>
                </c:pt>
                <c:pt idx="2122">
                  <c:v>47.44</c:v>
                </c:pt>
                <c:pt idx="2123">
                  <c:v>47.46</c:v>
                </c:pt>
                <c:pt idx="2124">
                  <c:v>47.48</c:v>
                </c:pt>
                <c:pt idx="2125">
                  <c:v>47.5</c:v>
                </c:pt>
                <c:pt idx="2126">
                  <c:v>47.52</c:v>
                </c:pt>
                <c:pt idx="2127">
                  <c:v>47.54</c:v>
                </c:pt>
                <c:pt idx="2128">
                  <c:v>47.56</c:v>
                </c:pt>
                <c:pt idx="2129">
                  <c:v>47.58</c:v>
                </c:pt>
                <c:pt idx="2130">
                  <c:v>47.6</c:v>
                </c:pt>
                <c:pt idx="2131">
                  <c:v>47.62</c:v>
                </c:pt>
                <c:pt idx="2132">
                  <c:v>47.64</c:v>
                </c:pt>
                <c:pt idx="2133">
                  <c:v>47.66</c:v>
                </c:pt>
                <c:pt idx="2134">
                  <c:v>47.68</c:v>
                </c:pt>
                <c:pt idx="2135">
                  <c:v>47.7</c:v>
                </c:pt>
                <c:pt idx="2136">
                  <c:v>47.72</c:v>
                </c:pt>
                <c:pt idx="2137">
                  <c:v>47.74</c:v>
                </c:pt>
                <c:pt idx="2138">
                  <c:v>47.76</c:v>
                </c:pt>
                <c:pt idx="2139">
                  <c:v>47.78</c:v>
                </c:pt>
                <c:pt idx="2140">
                  <c:v>47.8</c:v>
                </c:pt>
                <c:pt idx="2141">
                  <c:v>47.82</c:v>
                </c:pt>
                <c:pt idx="2142">
                  <c:v>47.84</c:v>
                </c:pt>
                <c:pt idx="2143">
                  <c:v>47.86</c:v>
                </c:pt>
                <c:pt idx="2144">
                  <c:v>47.88</c:v>
                </c:pt>
                <c:pt idx="2145">
                  <c:v>47.9</c:v>
                </c:pt>
                <c:pt idx="2146">
                  <c:v>47.92</c:v>
                </c:pt>
                <c:pt idx="2147">
                  <c:v>47.94</c:v>
                </c:pt>
                <c:pt idx="2148">
                  <c:v>47.96</c:v>
                </c:pt>
                <c:pt idx="2149">
                  <c:v>47.98</c:v>
                </c:pt>
                <c:pt idx="2150">
                  <c:v>48</c:v>
                </c:pt>
                <c:pt idx="2151">
                  <c:v>48.02</c:v>
                </c:pt>
                <c:pt idx="2152">
                  <c:v>48.04</c:v>
                </c:pt>
                <c:pt idx="2153">
                  <c:v>48.06</c:v>
                </c:pt>
                <c:pt idx="2154">
                  <c:v>48.08</c:v>
                </c:pt>
                <c:pt idx="2155">
                  <c:v>48.1</c:v>
                </c:pt>
                <c:pt idx="2156">
                  <c:v>48.12</c:v>
                </c:pt>
                <c:pt idx="2157">
                  <c:v>48.14</c:v>
                </c:pt>
                <c:pt idx="2158">
                  <c:v>48.16</c:v>
                </c:pt>
                <c:pt idx="2159">
                  <c:v>48.18</c:v>
                </c:pt>
                <c:pt idx="2160">
                  <c:v>48.2</c:v>
                </c:pt>
                <c:pt idx="2161">
                  <c:v>48.22</c:v>
                </c:pt>
                <c:pt idx="2162">
                  <c:v>48.24</c:v>
                </c:pt>
                <c:pt idx="2163">
                  <c:v>48.26</c:v>
                </c:pt>
                <c:pt idx="2164">
                  <c:v>48.28</c:v>
                </c:pt>
                <c:pt idx="2165">
                  <c:v>48.3</c:v>
                </c:pt>
                <c:pt idx="2166">
                  <c:v>48.32</c:v>
                </c:pt>
                <c:pt idx="2167">
                  <c:v>48.34</c:v>
                </c:pt>
                <c:pt idx="2168">
                  <c:v>48.36</c:v>
                </c:pt>
                <c:pt idx="2169">
                  <c:v>48.38</c:v>
                </c:pt>
                <c:pt idx="2170">
                  <c:v>48.4</c:v>
                </c:pt>
                <c:pt idx="2171">
                  <c:v>48.42</c:v>
                </c:pt>
                <c:pt idx="2172">
                  <c:v>48.44</c:v>
                </c:pt>
                <c:pt idx="2173">
                  <c:v>48.46</c:v>
                </c:pt>
                <c:pt idx="2174">
                  <c:v>48.48</c:v>
                </c:pt>
                <c:pt idx="2175">
                  <c:v>48.5</c:v>
                </c:pt>
                <c:pt idx="2176">
                  <c:v>48.52</c:v>
                </c:pt>
                <c:pt idx="2177">
                  <c:v>48.54</c:v>
                </c:pt>
                <c:pt idx="2178">
                  <c:v>48.56</c:v>
                </c:pt>
                <c:pt idx="2179">
                  <c:v>48.58</c:v>
                </c:pt>
                <c:pt idx="2180">
                  <c:v>48.6</c:v>
                </c:pt>
                <c:pt idx="2181">
                  <c:v>48.62</c:v>
                </c:pt>
                <c:pt idx="2182">
                  <c:v>48.64</c:v>
                </c:pt>
                <c:pt idx="2183">
                  <c:v>48.66</c:v>
                </c:pt>
                <c:pt idx="2184">
                  <c:v>48.68</c:v>
                </c:pt>
                <c:pt idx="2185">
                  <c:v>48.7</c:v>
                </c:pt>
                <c:pt idx="2186">
                  <c:v>48.72</c:v>
                </c:pt>
                <c:pt idx="2187">
                  <c:v>48.74</c:v>
                </c:pt>
                <c:pt idx="2188">
                  <c:v>48.76</c:v>
                </c:pt>
                <c:pt idx="2189">
                  <c:v>48.78</c:v>
                </c:pt>
                <c:pt idx="2190">
                  <c:v>48.8</c:v>
                </c:pt>
                <c:pt idx="2191">
                  <c:v>48.82</c:v>
                </c:pt>
                <c:pt idx="2192">
                  <c:v>48.84</c:v>
                </c:pt>
                <c:pt idx="2193">
                  <c:v>48.86</c:v>
                </c:pt>
                <c:pt idx="2194">
                  <c:v>48.88</c:v>
                </c:pt>
                <c:pt idx="2195">
                  <c:v>48.9</c:v>
                </c:pt>
                <c:pt idx="2196">
                  <c:v>48.92</c:v>
                </c:pt>
                <c:pt idx="2197">
                  <c:v>48.94</c:v>
                </c:pt>
                <c:pt idx="2198">
                  <c:v>48.96</c:v>
                </c:pt>
                <c:pt idx="2199">
                  <c:v>48.98</c:v>
                </c:pt>
                <c:pt idx="2200">
                  <c:v>49</c:v>
                </c:pt>
                <c:pt idx="2201">
                  <c:v>49.02</c:v>
                </c:pt>
                <c:pt idx="2202">
                  <c:v>49.04</c:v>
                </c:pt>
                <c:pt idx="2203">
                  <c:v>49.06</c:v>
                </c:pt>
                <c:pt idx="2204">
                  <c:v>49.08</c:v>
                </c:pt>
                <c:pt idx="2205">
                  <c:v>49.1</c:v>
                </c:pt>
                <c:pt idx="2206">
                  <c:v>49.12</c:v>
                </c:pt>
                <c:pt idx="2207">
                  <c:v>49.14</c:v>
                </c:pt>
                <c:pt idx="2208">
                  <c:v>49.16</c:v>
                </c:pt>
                <c:pt idx="2209">
                  <c:v>49.18</c:v>
                </c:pt>
                <c:pt idx="2210">
                  <c:v>49.2</c:v>
                </c:pt>
                <c:pt idx="2211">
                  <c:v>49.22</c:v>
                </c:pt>
                <c:pt idx="2212">
                  <c:v>49.24</c:v>
                </c:pt>
                <c:pt idx="2213">
                  <c:v>49.26</c:v>
                </c:pt>
                <c:pt idx="2214">
                  <c:v>49.28</c:v>
                </c:pt>
                <c:pt idx="2215">
                  <c:v>49.3</c:v>
                </c:pt>
                <c:pt idx="2216">
                  <c:v>49.32</c:v>
                </c:pt>
                <c:pt idx="2217">
                  <c:v>49.34</c:v>
                </c:pt>
                <c:pt idx="2218">
                  <c:v>49.36</c:v>
                </c:pt>
                <c:pt idx="2219">
                  <c:v>49.38</c:v>
                </c:pt>
                <c:pt idx="2220">
                  <c:v>49.4</c:v>
                </c:pt>
                <c:pt idx="2221">
                  <c:v>49.42</c:v>
                </c:pt>
                <c:pt idx="2222">
                  <c:v>49.44</c:v>
                </c:pt>
                <c:pt idx="2223">
                  <c:v>49.46</c:v>
                </c:pt>
                <c:pt idx="2224">
                  <c:v>49.48</c:v>
                </c:pt>
                <c:pt idx="2225">
                  <c:v>49.5</c:v>
                </c:pt>
                <c:pt idx="2226">
                  <c:v>49.52</c:v>
                </c:pt>
                <c:pt idx="2227">
                  <c:v>49.54</c:v>
                </c:pt>
                <c:pt idx="2228">
                  <c:v>49.56</c:v>
                </c:pt>
                <c:pt idx="2229">
                  <c:v>49.58</c:v>
                </c:pt>
                <c:pt idx="2230">
                  <c:v>49.6</c:v>
                </c:pt>
                <c:pt idx="2231">
                  <c:v>49.62</c:v>
                </c:pt>
                <c:pt idx="2232">
                  <c:v>49.64</c:v>
                </c:pt>
                <c:pt idx="2233">
                  <c:v>49.66</c:v>
                </c:pt>
                <c:pt idx="2234">
                  <c:v>49.68</c:v>
                </c:pt>
                <c:pt idx="2235">
                  <c:v>49.7</c:v>
                </c:pt>
                <c:pt idx="2236">
                  <c:v>49.72</c:v>
                </c:pt>
                <c:pt idx="2237">
                  <c:v>49.74</c:v>
                </c:pt>
                <c:pt idx="2238">
                  <c:v>49.76</c:v>
                </c:pt>
                <c:pt idx="2239">
                  <c:v>49.78</c:v>
                </c:pt>
                <c:pt idx="2240">
                  <c:v>49.8</c:v>
                </c:pt>
                <c:pt idx="2241">
                  <c:v>49.82</c:v>
                </c:pt>
                <c:pt idx="2242">
                  <c:v>49.84</c:v>
                </c:pt>
                <c:pt idx="2243">
                  <c:v>49.86</c:v>
                </c:pt>
                <c:pt idx="2244">
                  <c:v>49.88</c:v>
                </c:pt>
                <c:pt idx="2245">
                  <c:v>49.9</c:v>
                </c:pt>
                <c:pt idx="2246">
                  <c:v>49.92</c:v>
                </c:pt>
                <c:pt idx="2247">
                  <c:v>49.94</c:v>
                </c:pt>
                <c:pt idx="2248">
                  <c:v>49.96</c:v>
                </c:pt>
                <c:pt idx="2249">
                  <c:v>49.98</c:v>
                </c:pt>
                <c:pt idx="2250">
                  <c:v>50</c:v>
                </c:pt>
              </c:numCache>
            </c:numRef>
          </c:xVal>
          <c:yVal>
            <c:numRef>
              <c:f>[2]Feuil1!$X$2:$X$2252</c:f>
              <c:numCache>
                <c:formatCode>General</c:formatCode>
                <c:ptCount val="2251"/>
                <c:pt idx="0">
                  <c:v>15000</c:v>
                </c:pt>
                <c:pt idx="1">
                  <c:v>15000</c:v>
                </c:pt>
                <c:pt idx="2">
                  <c:v>15000</c:v>
                </c:pt>
                <c:pt idx="3">
                  <c:v>15000</c:v>
                </c:pt>
                <c:pt idx="4">
                  <c:v>15000</c:v>
                </c:pt>
                <c:pt idx="5">
                  <c:v>15000</c:v>
                </c:pt>
                <c:pt idx="6">
                  <c:v>15000</c:v>
                </c:pt>
                <c:pt idx="7">
                  <c:v>15000</c:v>
                </c:pt>
                <c:pt idx="8">
                  <c:v>15000</c:v>
                </c:pt>
                <c:pt idx="9">
                  <c:v>15000</c:v>
                </c:pt>
                <c:pt idx="10">
                  <c:v>15000</c:v>
                </c:pt>
                <c:pt idx="11">
                  <c:v>15000</c:v>
                </c:pt>
                <c:pt idx="12">
                  <c:v>15000</c:v>
                </c:pt>
                <c:pt idx="13">
                  <c:v>15000</c:v>
                </c:pt>
                <c:pt idx="14">
                  <c:v>15000</c:v>
                </c:pt>
                <c:pt idx="15">
                  <c:v>15000</c:v>
                </c:pt>
                <c:pt idx="16">
                  <c:v>15000</c:v>
                </c:pt>
                <c:pt idx="17">
                  <c:v>15000</c:v>
                </c:pt>
                <c:pt idx="18">
                  <c:v>15000</c:v>
                </c:pt>
                <c:pt idx="19">
                  <c:v>15000</c:v>
                </c:pt>
                <c:pt idx="20">
                  <c:v>15000</c:v>
                </c:pt>
                <c:pt idx="21">
                  <c:v>15000</c:v>
                </c:pt>
                <c:pt idx="22">
                  <c:v>15000</c:v>
                </c:pt>
                <c:pt idx="23">
                  <c:v>15000</c:v>
                </c:pt>
                <c:pt idx="24">
                  <c:v>15000</c:v>
                </c:pt>
                <c:pt idx="25">
                  <c:v>15000</c:v>
                </c:pt>
                <c:pt idx="26">
                  <c:v>15000</c:v>
                </c:pt>
                <c:pt idx="27">
                  <c:v>15000</c:v>
                </c:pt>
                <c:pt idx="28">
                  <c:v>15000</c:v>
                </c:pt>
                <c:pt idx="29">
                  <c:v>15000</c:v>
                </c:pt>
                <c:pt idx="30">
                  <c:v>15000</c:v>
                </c:pt>
                <c:pt idx="31">
                  <c:v>15000</c:v>
                </c:pt>
                <c:pt idx="32">
                  <c:v>15000</c:v>
                </c:pt>
                <c:pt idx="33">
                  <c:v>15000</c:v>
                </c:pt>
                <c:pt idx="34">
                  <c:v>15000</c:v>
                </c:pt>
                <c:pt idx="35">
                  <c:v>15000</c:v>
                </c:pt>
                <c:pt idx="36">
                  <c:v>15000</c:v>
                </c:pt>
                <c:pt idx="37">
                  <c:v>15000</c:v>
                </c:pt>
                <c:pt idx="38">
                  <c:v>15000</c:v>
                </c:pt>
                <c:pt idx="39">
                  <c:v>15000</c:v>
                </c:pt>
                <c:pt idx="40">
                  <c:v>15000</c:v>
                </c:pt>
                <c:pt idx="41">
                  <c:v>15000</c:v>
                </c:pt>
                <c:pt idx="42">
                  <c:v>15000</c:v>
                </c:pt>
                <c:pt idx="43">
                  <c:v>15000</c:v>
                </c:pt>
                <c:pt idx="44">
                  <c:v>15000</c:v>
                </c:pt>
                <c:pt idx="45">
                  <c:v>15000</c:v>
                </c:pt>
                <c:pt idx="46">
                  <c:v>15000</c:v>
                </c:pt>
                <c:pt idx="47">
                  <c:v>15000</c:v>
                </c:pt>
                <c:pt idx="48">
                  <c:v>15000</c:v>
                </c:pt>
                <c:pt idx="49">
                  <c:v>15000</c:v>
                </c:pt>
                <c:pt idx="50">
                  <c:v>15000</c:v>
                </c:pt>
                <c:pt idx="51">
                  <c:v>15000</c:v>
                </c:pt>
                <c:pt idx="52">
                  <c:v>15000</c:v>
                </c:pt>
                <c:pt idx="53">
                  <c:v>15000</c:v>
                </c:pt>
                <c:pt idx="54">
                  <c:v>15000</c:v>
                </c:pt>
                <c:pt idx="55">
                  <c:v>15000</c:v>
                </c:pt>
                <c:pt idx="56">
                  <c:v>15000</c:v>
                </c:pt>
                <c:pt idx="57">
                  <c:v>15000</c:v>
                </c:pt>
                <c:pt idx="58">
                  <c:v>15000</c:v>
                </c:pt>
                <c:pt idx="59">
                  <c:v>15000</c:v>
                </c:pt>
                <c:pt idx="60">
                  <c:v>15000</c:v>
                </c:pt>
                <c:pt idx="61">
                  <c:v>15000</c:v>
                </c:pt>
                <c:pt idx="62">
                  <c:v>15000</c:v>
                </c:pt>
                <c:pt idx="63">
                  <c:v>15000</c:v>
                </c:pt>
                <c:pt idx="64">
                  <c:v>15000</c:v>
                </c:pt>
                <c:pt idx="65">
                  <c:v>15000</c:v>
                </c:pt>
                <c:pt idx="66">
                  <c:v>15000</c:v>
                </c:pt>
                <c:pt idx="67">
                  <c:v>15000</c:v>
                </c:pt>
                <c:pt idx="68">
                  <c:v>15000</c:v>
                </c:pt>
                <c:pt idx="69">
                  <c:v>15000</c:v>
                </c:pt>
                <c:pt idx="70">
                  <c:v>15000</c:v>
                </c:pt>
                <c:pt idx="71">
                  <c:v>15000</c:v>
                </c:pt>
                <c:pt idx="72">
                  <c:v>15000</c:v>
                </c:pt>
                <c:pt idx="73">
                  <c:v>15000</c:v>
                </c:pt>
                <c:pt idx="74">
                  <c:v>15000</c:v>
                </c:pt>
                <c:pt idx="75">
                  <c:v>15000</c:v>
                </c:pt>
                <c:pt idx="76">
                  <c:v>15000</c:v>
                </c:pt>
                <c:pt idx="77">
                  <c:v>15000</c:v>
                </c:pt>
                <c:pt idx="78">
                  <c:v>15000</c:v>
                </c:pt>
                <c:pt idx="79">
                  <c:v>15000</c:v>
                </c:pt>
                <c:pt idx="80">
                  <c:v>15000</c:v>
                </c:pt>
                <c:pt idx="81">
                  <c:v>15000</c:v>
                </c:pt>
                <c:pt idx="82">
                  <c:v>15000</c:v>
                </c:pt>
                <c:pt idx="83">
                  <c:v>15000</c:v>
                </c:pt>
                <c:pt idx="84">
                  <c:v>15000</c:v>
                </c:pt>
                <c:pt idx="85">
                  <c:v>15000</c:v>
                </c:pt>
                <c:pt idx="86">
                  <c:v>15000</c:v>
                </c:pt>
                <c:pt idx="87">
                  <c:v>15000</c:v>
                </c:pt>
                <c:pt idx="88">
                  <c:v>15000</c:v>
                </c:pt>
                <c:pt idx="89">
                  <c:v>15000</c:v>
                </c:pt>
                <c:pt idx="90">
                  <c:v>15000</c:v>
                </c:pt>
                <c:pt idx="91">
                  <c:v>15000</c:v>
                </c:pt>
                <c:pt idx="92">
                  <c:v>15000</c:v>
                </c:pt>
                <c:pt idx="93">
                  <c:v>15000</c:v>
                </c:pt>
                <c:pt idx="94">
                  <c:v>15000</c:v>
                </c:pt>
                <c:pt idx="95">
                  <c:v>15000</c:v>
                </c:pt>
                <c:pt idx="96">
                  <c:v>15000</c:v>
                </c:pt>
                <c:pt idx="97">
                  <c:v>15000</c:v>
                </c:pt>
                <c:pt idx="98">
                  <c:v>15000</c:v>
                </c:pt>
                <c:pt idx="99">
                  <c:v>15000</c:v>
                </c:pt>
                <c:pt idx="100">
                  <c:v>15000</c:v>
                </c:pt>
                <c:pt idx="101">
                  <c:v>15000</c:v>
                </c:pt>
                <c:pt idx="102">
                  <c:v>15000</c:v>
                </c:pt>
                <c:pt idx="103">
                  <c:v>15000</c:v>
                </c:pt>
                <c:pt idx="104">
                  <c:v>15000</c:v>
                </c:pt>
                <c:pt idx="105">
                  <c:v>15000</c:v>
                </c:pt>
                <c:pt idx="106">
                  <c:v>15000</c:v>
                </c:pt>
                <c:pt idx="107">
                  <c:v>15000</c:v>
                </c:pt>
                <c:pt idx="108">
                  <c:v>15000</c:v>
                </c:pt>
                <c:pt idx="109">
                  <c:v>15000</c:v>
                </c:pt>
                <c:pt idx="110">
                  <c:v>15000</c:v>
                </c:pt>
                <c:pt idx="111">
                  <c:v>15000</c:v>
                </c:pt>
                <c:pt idx="112">
                  <c:v>15000</c:v>
                </c:pt>
                <c:pt idx="113">
                  <c:v>15000</c:v>
                </c:pt>
                <c:pt idx="114">
                  <c:v>15000</c:v>
                </c:pt>
                <c:pt idx="115">
                  <c:v>15000</c:v>
                </c:pt>
                <c:pt idx="116">
                  <c:v>15000</c:v>
                </c:pt>
                <c:pt idx="117">
                  <c:v>15000</c:v>
                </c:pt>
                <c:pt idx="118">
                  <c:v>15000</c:v>
                </c:pt>
                <c:pt idx="119">
                  <c:v>15000</c:v>
                </c:pt>
                <c:pt idx="120">
                  <c:v>15000</c:v>
                </c:pt>
                <c:pt idx="121">
                  <c:v>15000</c:v>
                </c:pt>
                <c:pt idx="122">
                  <c:v>15000</c:v>
                </c:pt>
                <c:pt idx="123">
                  <c:v>15000</c:v>
                </c:pt>
                <c:pt idx="124">
                  <c:v>15000</c:v>
                </c:pt>
                <c:pt idx="125">
                  <c:v>15000</c:v>
                </c:pt>
                <c:pt idx="126">
                  <c:v>15000</c:v>
                </c:pt>
                <c:pt idx="127">
                  <c:v>15000</c:v>
                </c:pt>
                <c:pt idx="128">
                  <c:v>15000</c:v>
                </c:pt>
                <c:pt idx="129">
                  <c:v>15000</c:v>
                </c:pt>
                <c:pt idx="130">
                  <c:v>15000</c:v>
                </c:pt>
                <c:pt idx="131">
                  <c:v>15000</c:v>
                </c:pt>
                <c:pt idx="132">
                  <c:v>15000</c:v>
                </c:pt>
                <c:pt idx="133">
                  <c:v>15000</c:v>
                </c:pt>
                <c:pt idx="134">
                  <c:v>15000</c:v>
                </c:pt>
                <c:pt idx="135">
                  <c:v>15000</c:v>
                </c:pt>
                <c:pt idx="136">
                  <c:v>15000</c:v>
                </c:pt>
                <c:pt idx="137">
                  <c:v>15000</c:v>
                </c:pt>
                <c:pt idx="138">
                  <c:v>15000</c:v>
                </c:pt>
                <c:pt idx="139">
                  <c:v>15000</c:v>
                </c:pt>
                <c:pt idx="140">
                  <c:v>15000</c:v>
                </c:pt>
                <c:pt idx="141">
                  <c:v>15000</c:v>
                </c:pt>
                <c:pt idx="142">
                  <c:v>15000</c:v>
                </c:pt>
                <c:pt idx="143">
                  <c:v>15000</c:v>
                </c:pt>
                <c:pt idx="144">
                  <c:v>15000</c:v>
                </c:pt>
                <c:pt idx="145">
                  <c:v>15000</c:v>
                </c:pt>
                <c:pt idx="146">
                  <c:v>15000</c:v>
                </c:pt>
                <c:pt idx="147">
                  <c:v>15000</c:v>
                </c:pt>
                <c:pt idx="148">
                  <c:v>15000</c:v>
                </c:pt>
                <c:pt idx="149">
                  <c:v>15000</c:v>
                </c:pt>
                <c:pt idx="150">
                  <c:v>15000</c:v>
                </c:pt>
                <c:pt idx="151">
                  <c:v>15000</c:v>
                </c:pt>
                <c:pt idx="152">
                  <c:v>15000</c:v>
                </c:pt>
                <c:pt idx="153">
                  <c:v>15000</c:v>
                </c:pt>
                <c:pt idx="154">
                  <c:v>15000</c:v>
                </c:pt>
                <c:pt idx="155">
                  <c:v>15000</c:v>
                </c:pt>
                <c:pt idx="156">
                  <c:v>15000</c:v>
                </c:pt>
                <c:pt idx="157">
                  <c:v>15000</c:v>
                </c:pt>
                <c:pt idx="158">
                  <c:v>15000</c:v>
                </c:pt>
                <c:pt idx="159">
                  <c:v>15000</c:v>
                </c:pt>
                <c:pt idx="160">
                  <c:v>15000</c:v>
                </c:pt>
                <c:pt idx="161">
                  <c:v>15000</c:v>
                </c:pt>
                <c:pt idx="162">
                  <c:v>15000</c:v>
                </c:pt>
                <c:pt idx="163">
                  <c:v>15000</c:v>
                </c:pt>
                <c:pt idx="164">
                  <c:v>15000</c:v>
                </c:pt>
                <c:pt idx="165">
                  <c:v>15000</c:v>
                </c:pt>
                <c:pt idx="166">
                  <c:v>15000</c:v>
                </c:pt>
                <c:pt idx="167">
                  <c:v>15000</c:v>
                </c:pt>
                <c:pt idx="168">
                  <c:v>15000</c:v>
                </c:pt>
                <c:pt idx="169">
                  <c:v>15000</c:v>
                </c:pt>
                <c:pt idx="170">
                  <c:v>15000</c:v>
                </c:pt>
                <c:pt idx="171">
                  <c:v>15000</c:v>
                </c:pt>
                <c:pt idx="172">
                  <c:v>15000</c:v>
                </c:pt>
                <c:pt idx="173">
                  <c:v>15000</c:v>
                </c:pt>
                <c:pt idx="174">
                  <c:v>15000</c:v>
                </c:pt>
                <c:pt idx="175">
                  <c:v>15000</c:v>
                </c:pt>
                <c:pt idx="176">
                  <c:v>15000</c:v>
                </c:pt>
                <c:pt idx="177">
                  <c:v>15000</c:v>
                </c:pt>
                <c:pt idx="178">
                  <c:v>15000</c:v>
                </c:pt>
                <c:pt idx="179">
                  <c:v>15000</c:v>
                </c:pt>
                <c:pt idx="180">
                  <c:v>15000</c:v>
                </c:pt>
                <c:pt idx="181">
                  <c:v>15000</c:v>
                </c:pt>
                <c:pt idx="182">
                  <c:v>15000</c:v>
                </c:pt>
                <c:pt idx="183">
                  <c:v>15000</c:v>
                </c:pt>
                <c:pt idx="184">
                  <c:v>15000</c:v>
                </c:pt>
                <c:pt idx="185">
                  <c:v>15000</c:v>
                </c:pt>
                <c:pt idx="186">
                  <c:v>15000</c:v>
                </c:pt>
                <c:pt idx="187">
                  <c:v>15000</c:v>
                </c:pt>
                <c:pt idx="188">
                  <c:v>15000</c:v>
                </c:pt>
                <c:pt idx="189">
                  <c:v>15000</c:v>
                </c:pt>
                <c:pt idx="190">
                  <c:v>15000</c:v>
                </c:pt>
                <c:pt idx="191">
                  <c:v>15000</c:v>
                </c:pt>
                <c:pt idx="192">
                  <c:v>15000</c:v>
                </c:pt>
                <c:pt idx="193">
                  <c:v>15000</c:v>
                </c:pt>
                <c:pt idx="194">
                  <c:v>15000</c:v>
                </c:pt>
                <c:pt idx="195">
                  <c:v>15000</c:v>
                </c:pt>
                <c:pt idx="196">
                  <c:v>15000</c:v>
                </c:pt>
                <c:pt idx="197">
                  <c:v>15000</c:v>
                </c:pt>
                <c:pt idx="198">
                  <c:v>15000</c:v>
                </c:pt>
                <c:pt idx="199">
                  <c:v>15000</c:v>
                </c:pt>
                <c:pt idx="200">
                  <c:v>15000</c:v>
                </c:pt>
                <c:pt idx="201">
                  <c:v>15000</c:v>
                </c:pt>
                <c:pt idx="202">
                  <c:v>15000</c:v>
                </c:pt>
                <c:pt idx="203">
                  <c:v>15000</c:v>
                </c:pt>
                <c:pt idx="204">
                  <c:v>15000</c:v>
                </c:pt>
                <c:pt idx="205">
                  <c:v>15000</c:v>
                </c:pt>
                <c:pt idx="206">
                  <c:v>15000</c:v>
                </c:pt>
                <c:pt idx="207">
                  <c:v>15000</c:v>
                </c:pt>
                <c:pt idx="208">
                  <c:v>15000</c:v>
                </c:pt>
                <c:pt idx="209">
                  <c:v>15000</c:v>
                </c:pt>
                <c:pt idx="210">
                  <c:v>15000</c:v>
                </c:pt>
                <c:pt idx="211">
                  <c:v>15000</c:v>
                </c:pt>
                <c:pt idx="212">
                  <c:v>15000</c:v>
                </c:pt>
                <c:pt idx="213">
                  <c:v>15000</c:v>
                </c:pt>
                <c:pt idx="214">
                  <c:v>15000</c:v>
                </c:pt>
                <c:pt idx="215">
                  <c:v>15000</c:v>
                </c:pt>
                <c:pt idx="216">
                  <c:v>15000</c:v>
                </c:pt>
                <c:pt idx="217">
                  <c:v>15000</c:v>
                </c:pt>
                <c:pt idx="218">
                  <c:v>15000</c:v>
                </c:pt>
                <c:pt idx="219">
                  <c:v>15000</c:v>
                </c:pt>
                <c:pt idx="220">
                  <c:v>15000</c:v>
                </c:pt>
                <c:pt idx="221">
                  <c:v>15001.419</c:v>
                </c:pt>
                <c:pt idx="222">
                  <c:v>15001.459000000001</c:v>
                </c:pt>
                <c:pt idx="223">
                  <c:v>15001.501</c:v>
                </c:pt>
                <c:pt idx="224">
                  <c:v>15001.545</c:v>
                </c:pt>
                <c:pt idx="225">
                  <c:v>15001.59</c:v>
                </c:pt>
                <c:pt idx="226">
                  <c:v>15001.638000000001</c:v>
                </c:pt>
                <c:pt idx="227">
                  <c:v>15001.688</c:v>
                </c:pt>
                <c:pt idx="228">
                  <c:v>15001.74</c:v>
                </c:pt>
                <c:pt idx="229">
                  <c:v>15001.795</c:v>
                </c:pt>
                <c:pt idx="230">
                  <c:v>15001.852000000001</c:v>
                </c:pt>
                <c:pt idx="231">
                  <c:v>15001.912</c:v>
                </c:pt>
                <c:pt idx="232">
                  <c:v>15001.974</c:v>
                </c:pt>
                <c:pt idx="233">
                  <c:v>15002.04</c:v>
                </c:pt>
                <c:pt idx="234">
                  <c:v>15002.11</c:v>
                </c:pt>
                <c:pt idx="235">
                  <c:v>15002.183000000001</c:v>
                </c:pt>
                <c:pt idx="236">
                  <c:v>15002.26</c:v>
                </c:pt>
                <c:pt idx="237">
                  <c:v>15002.341</c:v>
                </c:pt>
                <c:pt idx="238">
                  <c:v>15002.425999999999</c:v>
                </c:pt>
                <c:pt idx="239">
                  <c:v>15002.516</c:v>
                </c:pt>
                <c:pt idx="240">
                  <c:v>15002.611000000001</c:v>
                </c:pt>
                <c:pt idx="241">
                  <c:v>15002.712</c:v>
                </c:pt>
                <c:pt idx="242">
                  <c:v>15002.819</c:v>
                </c:pt>
                <c:pt idx="243">
                  <c:v>15002.932000000001</c:v>
                </c:pt>
                <c:pt idx="244">
                  <c:v>15003.052</c:v>
                </c:pt>
                <c:pt idx="245">
                  <c:v>15003.18</c:v>
                </c:pt>
                <c:pt idx="246">
                  <c:v>15003.316000000001</c:v>
                </c:pt>
                <c:pt idx="247">
                  <c:v>15003.46</c:v>
                </c:pt>
                <c:pt idx="248">
                  <c:v>15003.615</c:v>
                </c:pt>
                <c:pt idx="249">
                  <c:v>15003.779</c:v>
                </c:pt>
                <c:pt idx="250">
                  <c:v>15003.956</c:v>
                </c:pt>
                <c:pt idx="251">
                  <c:v>15004.145</c:v>
                </c:pt>
                <c:pt idx="252">
                  <c:v>15004.348</c:v>
                </c:pt>
                <c:pt idx="253">
                  <c:v>15004.566000000001</c:v>
                </c:pt>
                <c:pt idx="254">
                  <c:v>15004.800999999999</c:v>
                </c:pt>
                <c:pt idx="255">
                  <c:v>15005.054</c:v>
                </c:pt>
                <c:pt idx="256">
                  <c:v>15005.328</c:v>
                </c:pt>
                <c:pt idx="257">
                  <c:v>15005.625</c:v>
                </c:pt>
                <c:pt idx="258">
                  <c:v>15005.948</c:v>
                </c:pt>
                <c:pt idx="259">
                  <c:v>15006.299000000001</c:v>
                </c:pt>
                <c:pt idx="260">
                  <c:v>15006.682000000001</c:v>
                </c:pt>
                <c:pt idx="261">
                  <c:v>15007.101000000001</c:v>
                </c:pt>
                <c:pt idx="262">
                  <c:v>15007.56</c:v>
                </c:pt>
                <c:pt idx="263">
                  <c:v>15008.066000000001</c:v>
                </c:pt>
                <c:pt idx="264">
                  <c:v>15008.623</c:v>
                </c:pt>
                <c:pt idx="265">
                  <c:v>15009.241</c:v>
                </c:pt>
                <c:pt idx="266">
                  <c:v>15009.927</c:v>
                </c:pt>
                <c:pt idx="267">
                  <c:v>15010.691999999999</c:v>
                </c:pt>
                <c:pt idx="268">
                  <c:v>15011.549000000001</c:v>
                </c:pt>
                <c:pt idx="269">
                  <c:v>15012.513000000001</c:v>
                </c:pt>
                <c:pt idx="270">
                  <c:v>15013.602000000001</c:v>
                </c:pt>
                <c:pt idx="271">
                  <c:v>15014.839</c:v>
                </c:pt>
                <c:pt idx="272">
                  <c:v>15016.252</c:v>
                </c:pt>
                <c:pt idx="273">
                  <c:v>15017.876</c:v>
                </c:pt>
                <c:pt idx="274">
                  <c:v>15019.754000000001</c:v>
                </c:pt>
                <c:pt idx="275">
                  <c:v>15021.942999999999</c:v>
                </c:pt>
                <c:pt idx="276">
                  <c:v>15024.513999999999</c:v>
                </c:pt>
                <c:pt idx="277">
                  <c:v>15027.56</c:v>
                </c:pt>
                <c:pt idx="278">
                  <c:v>15031.206</c:v>
                </c:pt>
                <c:pt idx="279">
                  <c:v>15035.619000000001</c:v>
                </c:pt>
                <c:pt idx="280">
                  <c:v>15041.023999999999</c:v>
                </c:pt>
                <c:pt idx="281">
                  <c:v>15047.741</c:v>
                </c:pt>
                <c:pt idx="282">
                  <c:v>15056.222</c:v>
                </c:pt>
                <c:pt idx="283">
                  <c:v>15067.13</c:v>
                </c:pt>
                <c:pt idx="284">
                  <c:v>15081.471</c:v>
                </c:pt>
                <c:pt idx="285">
                  <c:v>15100.870999999999</c:v>
                </c:pt>
                <c:pt idx="286">
                  <c:v>15128.210999999999</c:v>
                </c:pt>
                <c:pt idx="287">
                  <c:v>15169.109</c:v>
                </c:pt>
                <c:pt idx="288">
                  <c:v>15234.696</c:v>
                </c:pt>
                <c:pt idx="289">
                  <c:v>15344.923000000001</c:v>
                </c:pt>
                <c:pt idx="290">
                  <c:v>15528.703</c:v>
                </c:pt>
                <c:pt idx="291">
                  <c:v>15812.909</c:v>
                </c:pt>
                <c:pt idx="292">
                  <c:v>16175.097</c:v>
                </c:pt>
                <c:pt idx="293">
                  <c:v>16426.264999999999</c:v>
                </c:pt>
                <c:pt idx="294">
                  <c:v>16309.030999999999</c:v>
                </c:pt>
                <c:pt idx="295">
                  <c:v>15956.409</c:v>
                </c:pt>
                <c:pt idx="296">
                  <c:v>15631.51</c:v>
                </c:pt>
                <c:pt idx="297">
                  <c:v>15409.064</c:v>
                </c:pt>
                <c:pt idx="298">
                  <c:v>15272.710999999999</c:v>
                </c:pt>
                <c:pt idx="299">
                  <c:v>15191.931</c:v>
                </c:pt>
                <c:pt idx="300">
                  <c:v>15142.758</c:v>
                </c:pt>
                <c:pt idx="301">
                  <c:v>15110.811</c:v>
                </c:pt>
                <c:pt idx="302">
                  <c:v>15088.635</c:v>
                </c:pt>
                <c:pt idx="303">
                  <c:v>15072.481</c:v>
                </c:pt>
                <c:pt idx="304">
                  <c:v>15060.323</c:v>
                </c:pt>
                <c:pt idx="305">
                  <c:v>15050.95</c:v>
                </c:pt>
                <c:pt idx="306">
                  <c:v>15043.579</c:v>
                </c:pt>
                <c:pt idx="307">
                  <c:v>15037.683999999999</c:v>
                </c:pt>
                <c:pt idx="308">
                  <c:v>15032.898999999999</c:v>
                </c:pt>
                <c:pt idx="309">
                  <c:v>15028.964</c:v>
                </c:pt>
                <c:pt idx="310">
                  <c:v>15025.69</c:v>
                </c:pt>
                <c:pt idx="311">
                  <c:v>15022.939</c:v>
                </c:pt>
                <c:pt idx="312">
                  <c:v>15020.603999999999</c:v>
                </c:pt>
                <c:pt idx="313">
                  <c:v>15018.607</c:v>
                </c:pt>
                <c:pt idx="314">
                  <c:v>15016.885</c:v>
                </c:pt>
                <c:pt idx="315">
                  <c:v>15015.391</c:v>
                </c:pt>
                <c:pt idx="316">
                  <c:v>15014.085999999999</c:v>
                </c:pt>
                <c:pt idx="317">
                  <c:v>15012.94</c:v>
                </c:pt>
                <c:pt idx="318">
                  <c:v>15011.928</c:v>
                </c:pt>
                <c:pt idx="319">
                  <c:v>15011.029</c:v>
                </c:pt>
                <c:pt idx="320">
                  <c:v>15010.227999999999</c:v>
                </c:pt>
                <c:pt idx="321">
                  <c:v>15009.511</c:v>
                </c:pt>
                <c:pt idx="322">
                  <c:v>15008.867</c:v>
                </c:pt>
                <c:pt idx="323">
                  <c:v>15008.286</c:v>
                </c:pt>
                <c:pt idx="324">
                  <c:v>15007.76</c:v>
                </c:pt>
                <c:pt idx="325">
                  <c:v>15007.282999999999</c:v>
                </c:pt>
                <c:pt idx="326">
                  <c:v>15006.848</c:v>
                </c:pt>
                <c:pt idx="327">
                  <c:v>15006.450999999999</c:v>
                </c:pt>
                <c:pt idx="328">
                  <c:v>15006.087</c:v>
                </c:pt>
                <c:pt idx="329">
                  <c:v>15005.753000000001</c:v>
                </c:pt>
                <c:pt idx="330">
                  <c:v>15005.446</c:v>
                </c:pt>
                <c:pt idx="331">
                  <c:v>15005.163</c:v>
                </c:pt>
                <c:pt idx="332">
                  <c:v>15004.902</c:v>
                </c:pt>
                <c:pt idx="333">
                  <c:v>15004.659</c:v>
                </c:pt>
                <c:pt idx="334">
                  <c:v>15004.434999999999</c:v>
                </c:pt>
                <c:pt idx="335">
                  <c:v>15004.226000000001</c:v>
                </c:pt>
                <c:pt idx="336">
                  <c:v>15004.031000000001</c:v>
                </c:pt>
                <c:pt idx="337">
                  <c:v>15003.85</c:v>
                </c:pt>
                <c:pt idx="338">
                  <c:v>15003.68</c:v>
                </c:pt>
                <c:pt idx="339">
                  <c:v>15003.522000000001</c:v>
                </c:pt>
                <c:pt idx="340">
                  <c:v>15003.373</c:v>
                </c:pt>
                <c:pt idx="341">
                  <c:v>15003.234</c:v>
                </c:pt>
                <c:pt idx="342">
                  <c:v>15003.102999999999</c:v>
                </c:pt>
                <c:pt idx="343">
                  <c:v>15002.98</c:v>
                </c:pt>
                <c:pt idx="344">
                  <c:v>15002.864</c:v>
                </c:pt>
                <c:pt idx="345">
                  <c:v>15002.754999999999</c:v>
                </c:pt>
                <c:pt idx="346">
                  <c:v>15002.652</c:v>
                </c:pt>
                <c:pt idx="347">
                  <c:v>15002.554</c:v>
                </c:pt>
                <c:pt idx="348">
                  <c:v>15002.462</c:v>
                </c:pt>
                <c:pt idx="349">
                  <c:v>15002.375</c:v>
                </c:pt>
                <c:pt idx="350">
                  <c:v>15002.291999999999</c:v>
                </c:pt>
                <c:pt idx="351">
                  <c:v>15002.214</c:v>
                </c:pt>
                <c:pt idx="352">
                  <c:v>15002.138999999999</c:v>
                </c:pt>
                <c:pt idx="353">
                  <c:v>15002.067999999999</c:v>
                </c:pt>
                <c:pt idx="354">
                  <c:v>15002.001</c:v>
                </c:pt>
                <c:pt idx="355">
                  <c:v>15001.937</c:v>
                </c:pt>
                <c:pt idx="356">
                  <c:v>15001.876</c:v>
                </c:pt>
                <c:pt idx="357">
                  <c:v>15001.816999999999</c:v>
                </c:pt>
                <c:pt idx="358">
                  <c:v>15003.43</c:v>
                </c:pt>
                <c:pt idx="359">
                  <c:v>15003.424000000001</c:v>
                </c:pt>
                <c:pt idx="360">
                  <c:v>15003.422</c:v>
                </c:pt>
                <c:pt idx="361">
                  <c:v>15003.424000000001</c:v>
                </c:pt>
                <c:pt idx="362">
                  <c:v>15003.431</c:v>
                </c:pt>
                <c:pt idx="363">
                  <c:v>15003.441999999999</c:v>
                </c:pt>
                <c:pt idx="364">
                  <c:v>15003.457</c:v>
                </c:pt>
                <c:pt idx="365">
                  <c:v>15003.477000000001</c:v>
                </c:pt>
                <c:pt idx="366">
                  <c:v>15003.501</c:v>
                </c:pt>
                <c:pt idx="367">
                  <c:v>15002.172</c:v>
                </c:pt>
                <c:pt idx="368">
                  <c:v>15002.241</c:v>
                </c:pt>
                <c:pt idx="369">
                  <c:v>15002.314</c:v>
                </c:pt>
                <c:pt idx="370">
                  <c:v>15002.391</c:v>
                </c:pt>
                <c:pt idx="371">
                  <c:v>15002.471</c:v>
                </c:pt>
                <c:pt idx="372">
                  <c:v>15002.556</c:v>
                </c:pt>
                <c:pt idx="373">
                  <c:v>15002.645</c:v>
                </c:pt>
                <c:pt idx="374">
                  <c:v>15002.739</c:v>
                </c:pt>
                <c:pt idx="375">
                  <c:v>15002.838</c:v>
                </c:pt>
                <c:pt idx="376">
                  <c:v>15002.941999999999</c:v>
                </c:pt>
                <c:pt idx="377">
                  <c:v>15003.053</c:v>
                </c:pt>
                <c:pt idx="378">
                  <c:v>15003.169</c:v>
                </c:pt>
                <c:pt idx="379">
                  <c:v>15003.291999999999</c:v>
                </c:pt>
                <c:pt idx="380">
                  <c:v>15003.423000000001</c:v>
                </c:pt>
                <c:pt idx="381">
                  <c:v>15003.562</c:v>
                </c:pt>
                <c:pt idx="382">
                  <c:v>15003.709000000001</c:v>
                </c:pt>
                <c:pt idx="383">
                  <c:v>15003.865</c:v>
                </c:pt>
                <c:pt idx="384">
                  <c:v>15004.031999999999</c:v>
                </c:pt>
                <c:pt idx="385">
                  <c:v>15004.21</c:v>
                </c:pt>
                <c:pt idx="386">
                  <c:v>15004.398999999999</c:v>
                </c:pt>
                <c:pt idx="387">
                  <c:v>15004.974</c:v>
                </c:pt>
                <c:pt idx="388">
                  <c:v>15005.200999999999</c:v>
                </c:pt>
                <c:pt idx="389">
                  <c:v>15005.445</c:v>
                </c:pt>
                <c:pt idx="390">
                  <c:v>15005.706</c:v>
                </c:pt>
                <c:pt idx="391">
                  <c:v>15005.986999999999</c:v>
                </c:pt>
                <c:pt idx="392">
                  <c:v>15006.289000000001</c:v>
                </c:pt>
                <c:pt idx="393">
                  <c:v>15006.615</c:v>
                </c:pt>
                <c:pt idx="394">
                  <c:v>15006.967000000001</c:v>
                </c:pt>
                <c:pt idx="395">
                  <c:v>15007.349</c:v>
                </c:pt>
                <c:pt idx="396">
                  <c:v>15007.763000000001</c:v>
                </c:pt>
                <c:pt idx="397">
                  <c:v>15008.214</c:v>
                </c:pt>
                <c:pt idx="398">
                  <c:v>15008.706</c:v>
                </c:pt>
                <c:pt idx="399">
                  <c:v>15009.243</c:v>
                </c:pt>
                <c:pt idx="400">
                  <c:v>15009.833000000001</c:v>
                </c:pt>
                <c:pt idx="401">
                  <c:v>15010.481</c:v>
                </c:pt>
                <c:pt idx="402">
                  <c:v>15011.197</c:v>
                </c:pt>
                <c:pt idx="403">
                  <c:v>15011.99</c:v>
                </c:pt>
                <c:pt idx="404">
                  <c:v>15012.870999999999</c:v>
                </c:pt>
                <c:pt idx="405">
                  <c:v>15013.852999999999</c:v>
                </c:pt>
                <c:pt idx="406">
                  <c:v>15014.954</c:v>
                </c:pt>
                <c:pt idx="407">
                  <c:v>15016.192999999999</c:v>
                </c:pt>
                <c:pt idx="408">
                  <c:v>15017.594999999999</c:v>
                </c:pt>
                <c:pt idx="409">
                  <c:v>15019.188</c:v>
                </c:pt>
                <c:pt idx="410">
                  <c:v>15021.011</c:v>
                </c:pt>
                <c:pt idx="411">
                  <c:v>15023.108</c:v>
                </c:pt>
                <c:pt idx="412">
                  <c:v>15025.539000000001</c:v>
                </c:pt>
                <c:pt idx="413">
                  <c:v>15028.377</c:v>
                </c:pt>
                <c:pt idx="414">
                  <c:v>15031.718999999999</c:v>
                </c:pt>
                <c:pt idx="415">
                  <c:v>15035.691000000001</c:v>
                </c:pt>
                <c:pt idx="416">
                  <c:v>15040.462</c:v>
                </c:pt>
                <c:pt idx="417">
                  <c:v>15046.26</c:v>
                </c:pt>
                <c:pt idx="418">
                  <c:v>15053.397000000001</c:v>
                </c:pt>
                <c:pt idx="419">
                  <c:v>15062.316999999999</c:v>
                </c:pt>
                <c:pt idx="420">
                  <c:v>15073.656999999999</c:v>
                </c:pt>
                <c:pt idx="421">
                  <c:v>15088.361999999999</c:v>
                </c:pt>
                <c:pt idx="422">
                  <c:v>15107.902</c:v>
                </c:pt>
                <c:pt idx="423">
                  <c:v>15134.74</c:v>
                </c:pt>
                <c:pt idx="424">
                  <c:v>15173.45</c:v>
                </c:pt>
                <c:pt idx="425">
                  <c:v>15233.132</c:v>
                </c:pt>
                <c:pt idx="426">
                  <c:v>15331.291999999999</c:v>
                </c:pt>
                <c:pt idx="427">
                  <c:v>15496.909</c:v>
                </c:pt>
                <c:pt idx="428">
                  <c:v>15766.439</c:v>
                </c:pt>
                <c:pt idx="429">
                  <c:v>16157.885</c:v>
                </c:pt>
                <c:pt idx="430">
                  <c:v>16575.791000000001</c:v>
                </c:pt>
                <c:pt idx="431">
                  <c:v>16701.114000000001</c:v>
                </c:pt>
                <c:pt idx="432">
                  <c:v>16391.204000000002</c:v>
                </c:pt>
                <c:pt idx="433">
                  <c:v>15960.040999999999</c:v>
                </c:pt>
                <c:pt idx="434">
                  <c:v>15625.105</c:v>
                </c:pt>
                <c:pt idx="435">
                  <c:v>15409.429</c:v>
                </c:pt>
                <c:pt idx="436">
                  <c:v>15280.361000000001</c:v>
                </c:pt>
                <c:pt idx="437">
                  <c:v>15203.647999999999</c:v>
                </c:pt>
                <c:pt idx="438">
                  <c:v>15155.869000000001</c:v>
                </c:pt>
                <c:pt idx="439">
                  <c:v>15124.022000000001</c:v>
                </c:pt>
                <c:pt idx="440">
                  <c:v>15101.564</c:v>
                </c:pt>
                <c:pt idx="441">
                  <c:v>15085.137000000001</c:v>
                </c:pt>
                <c:pt idx="442">
                  <c:v>15072.85</c:v>
                </c:pt>
                <c:pt idx="443">
                  <c:v>15063.54</c:v>
                </c:pt>
                <c:pt idx="444">
                  <c:v>15056.454</c:v>
                </c:pt>
                <c:pt idx="445">
                  <c:v>15051.094999999999</c:v>
                </c:pt>
                <c:pt idx="446">
                  <c:v>15047.138000000001</c:v>
                </c:pt>
                <c:pt idx="447">
                  <c:v>15044.384</c:v>
                </c:pt>
                <c:pt idx="448">
                  <c:v>15042.734</c:v>
                </c:pt>
                <c:pt idx="449">
                  <c:v>15042.183000000001</c:v>
                </c:pt>
                <c:pt idx="450">
                  <c:v>15042.828</c:v>
                </c:pt>
                <c:pt idx="451">
                  <c:v>15044.907999999999</c:v>
                </c:pt>
                <c:pt idx="452">
                  <c:v>15048.898999999999</c:v>
                </c:pt>
                <c:pt idx="453">
                  <c:v>15055.754000000001</c:v>
                </c:pt>
                <c:pt idx="454">
                  <c:v>15067.425999999999</c:v>
                </c:pt>
                <c:pt idx="455">
                  <c:v>15087.731</c:v>
                </c:pt>
                <c:pt idx="456">
                  <c:v>15123.044</c:v>
                </c:pt>
                <c:pt idx="457">
                  <c:v>15181.47</c:v>
                </c:pt>
                <c:pt idx="458">
                  <c:v>15267.26</c:v>
                </c:pt>
                <c:pt idx="459">
                  <c:v>15360.144</c:v>
                </c:pt>
                <c:pt idx="460">
                  <c:v>15389.764999999999</c:v>
                </c:pt>
                <c:pt idx="461">
                  <c:v>15321.629000000001</c:v>
                </c:pt>
                <c:pt idx="462">
                  <c:v>15224.657999999999</c:v>
                </c:pt>
                <c:pt idx="463">
                  <c:v>15148.688</c:v>
                </c:pt>
                <c:pt idx="464">
                  <c:v>15099.465</c:v>
                </c:pt>
                <c:pt idx="465">
                  <c:v>15069.796</c:v>
                </c:pt>
                <c:pt idx="466">
                  <c:v>15051.992</c:v>
                </c:pt>
                <c:pt idx="467">
                  <c:v>15040.761</c:v>
                </c:pt>
                <c:pt idx="468">
                  <c:v>15033.151</c:v>
                </c:pt>
                <c:pt idx="469">
                  <c:v>15027.674000000001</c:v>
                </c:pt>
                <c:pt idx="470">
                  <c:v>15023.564</c:v>
                </c:pt>
                <c:pt idx="471">
                  <c:v>15020.387000000001</c:v>
                </c:pt>
                <c:pt idx="472">
                  <c:v>15017.874</c:v>
                </c:pt>
                <c:pt idx="473">
                  <c:v>15015.848</c:v>
                </c:pt>
                <c:pt idx="474">
                  <c:v>15014.186</c:v>
                </c:pt>
                <c:pt idx="475">
                  <c:v>15012.803</c:v>
                </c:pt>
                <c:pt idx="476">
                  <c:v>15011.638000000001</c:v>
                </c:pt>
                <c:pt idx="477">
                  <c:v>15010.644</c:v>
                </c:pt>
                <c:pt idx="478">
                  <c:v>15009.788</c:v>
                </c:pt>
                <c:pt idx="479">
                  <c:v>15009.045</c:v>
                </c:pt>
                <c:pt idx="480">
                  <c:v>15008.393</c:v>
                </c:pt>
                <c:pt idx="481">
                  <c:v>15007.817999999999</c:v>
                </c:pt>
                <c:pt idx="482">
                  <c:v>15007.308000000001</c:v>
                </c:pt>
                <c:pt idx="483">
                  <c:v>15006.852000000001</c:v>
                </c:pt>
                <c:pt idx="484">
                  <c:v>15006.441999999999</c:v>
                </c:pt>
                <c:pt idx="485">
                  <c:v>15006.072</c:v>
                </c:pt>
                <c:pt idx="486">
                  <c:v>15005.736999999999</c:v>
                </c:pt>
                <c:pt idx="487">
                  <c:v>15005.432000000001</c:v>
                </c:pt>
                <c:pt idx="488">
                  <c:v>15005.153</c:v>
                </c:pt>
                <c:pt idx="489">
                  <c:v>15004.897000000001</c:v>
                </c:pt>
                <c:pt idx="490">
                  <c:v>15004.662</c:v>
                </c:pt>
                <c:pt idx="491">
                  <c:v>15004.444</c:v>
                </c:pt>
                <c:pt idx="492">
                  <c:v>15004.244000000001</c:v>
                </c:pt>
                <c:pt idx="493">
                  <c:v>15004.057000000001</c:v>
                </c:pt>
                <c:pt idx="494">
                  <c:v>15003.884</c:v>
                </c:pt>
                <c:pt idx="495">
                  <c:v>15003.722</c:v>
                </c:pt>
                <c:pt idx="496">
                  <c:v>15003.572</c:v>
                </c:pt>
                <c:pt idx="497">
                  <c:v>15003.431</c:v>
                </c:pt>
                <c:pt idx="498">
                  <c:v>15003.298000000001</c:v>
                </c:pt>
                <c:pt idx="499">
                  <c:v>15003.174000000001</c:v>
                </c:pt>
                <c:pt idx="500">
                  <c:v>15003.057000000001</c:v>
                </c:pt>
                <c:pt idx="501">
                  <c:v>15002.947</c:v>
                </c:pt>
                <c:pt idx="502">
                  <c:v>15002.843000000001</c:v>
                </c:pt>
                <c:pt idx="503">
                  <c:v>15002.745000000001</c:v>
                </c:pt>
                <c:pt idx="504">
                  <c:v>15001.005999999999</c:v>
                </c:pt>
                <c:pt idx="505">
                  <c:v>15000.962</c:v>
                </c:pt>
                <c:pt idx="506">
                  <c:v>15000.921</c:v>
                </c:pt>
                <c:pt idx="507">
                  <c:v>15000.882</c:v>
                </c:pt>
                <c:pt idx="508">
                  <c:v>15000.846</c:v>
                </c:pt>
                <c:pt idx="509">
                  <c:v>15000.812</c:v>
                </c:pt>
                <c:pt idx="510">
                  <c:v>15000.78</c:v>
                </c:pt>
                <c:pt idx="511">
                  <c:v>15000.75</c:v>
                </c:pt>
                <c:pt idx="512">
                  <c:v>15000.722</c:v>
                </c:pt>
                <c:pt idx="513">
                  <c:v>15000.695</c:v>
                </c:pt>
                <c:pt idx="514">
                  <c:v>15000.67</c:v>
                </c:pt>
                <c:pt idx="515">
                  <c:v>15000.646000000001</c:v>
                </c:pt>
                <c:pt idx="516">
                  <c:v>15000.623</c:v>
                </c:pt>
                <c:pt idx="517">
                  <c:v>15000.601000000001</c:v>
                </c:pt>
                <c:pt idx="518">
                  <c:v>15000.581</c:v>
                </c:pt>
                <c:pt idx="519">
                  <c:v>15000.562</c:v>
                </c:pt>
                <c:pt idx="520">
                  <c:v>15000.543</c:v>
                </c:pt>
                <c:pt idx="521">
                  <c:v>15000.525</c:v>
                </c:pt>
                <c:pt idx="522">
                  <c:v>15000.509</c:v>
                </c:pt>
                <c:pt idx="523">
                  <c:v>15000.493</c:v>
                </c:pt>
                <c:pt idx="524">
                  <c:v>15000.477999999999</c:v>
                </c:pt>
                <c:pt idx="525">
                  <c:v>15000.463</c:v>
                </c:pt>
                <c:pt idx="526">
                  <c:v>15000.449000000001</c:v>
                </c:pt>
                <c:pt idx="527">
                  <c:v>15002.694</c:v>
                </c:pt>
                <c:pt idx="528">
                  <c:v>15002.745000000001</c:v>
                </c:pt>
                <c:pt idx="529">
                  <c:v>15002.8</c:v>
                </c:pt>
                <c:pt idx="530">
                  <c:v>15002.858</c:v>
                </c:pt>
                <c:pt idx="531">
                  <c:v>15002.92</c:v>
                </c:pt>
                <c:pt idx="532">
                  <c:v>15002.985000000001</c:v>
                </c:pt>
                <c:pt idx="533">
                  <c:v>15002.687</c:v>
                </c:pt>
                <c:pt idx="534">
                  <c:v>15002.77</c:v>
                </c:pt>
                <c:pt idx="535">
                  <c:v>15002.857</c:v>
                </c:pt>
                <c:pt idx="536">
                  <c:v>15002.948</c:v>
                </c:pt>
                <c:pt idx="537">
                  <c:v>15003.044</c:v>
                </c:pt>
                <c:pt idx="538">
                  <c:v>15003.145</c:v>
                </c:pt>
                <c:pt idx="539">
                  <c:v>15003.25</c:v>
                </c:pt>
                <c:pt idx="540">
                  <c:v>15003.361000000001</c:v>
                </c:pt>
                <c:pt idx="541">
                  <c:v>15003.477999999999</c:v>
                </c:pt>
                <c:pt idx="542">
                  <c:v>15003.601000000001</c:v>
                </c:pt>
                <c:pt idx="543">
                  <c:v>15003.731</c:v>
                </c:pt>
                <c:pt idx="544">
                  <c:v>15003.867</c:v>
                </c:pt>
                <c:pt idx="545">
                  <c:v>15004.012000000001</c:v>
                </c:pt>
                <c:pt idx="546">
                  <c:v>15004.164000000001</c:v>
                </c:pt>
                <c:pt idx="547">
                  <c:v>15004.325999999999</c:v>
                </c:pt>
                <c:pt idx="548">
                  <c:v>15004.496999999999</c:v>
                </c:pt>
                <c:pt idx="549">
                  <c:v>15004.678</c:v>
                </c:pt>
                <c:pt idx="550">
                  <c:v>15004.87</c:v>
                </c:pt>
                <c:pt idx="551">
                  <c:v>15005.075000000001</c:v>
                </c:pt>
                <c:pt idx="552">
                  <c:v>15005.293</c:v>
                </c:pt>
                <c:pt idx="553">
                  <c:v>15005.525</c:v>
                </c:pt>
                <c:pt idx="554">
                  <c:v>15005.772999999999</c:v>
                </c:pt>
                <c:pt idx="555">
                  <c:v>15006.037</c:v>
                </c:pt>
                <c:pt idx="556">
                  <c:v>15006.321</c:v>
                </c:pt>
                <c:pt idx="557">
                  <c:v>15006.624</c:v>
                </c:pt>
                <c:pt idx="558">
                  <c:v>15006.950999999999</c:v>
                </c:pt>
                <c:pt idx="559">
                  <c:v>15007.300999999999</c:v>
                </c:pt>
                <c:pt idx="560">
                  <c:v>15007.679</c:v>
                </c:pt>
                <c:pt idx="561">
                  <c:v>15008.087</c:v>
                </c:pt>
                <c:pt idx="562">
                  <c:v>15008.529</c:v>
                </c:pt>
                <c:pt idx="563">
                  <c:v>15009.007</c:v>
                </c:pt>
                <c:pt idx="564">
                  <c:v>15009.527</c:v>
                </c:pt>
                <c:pt idx="565">
                  <c:v>15010.093999999999</c:v>
                </c:pt>
                <c:pt idx="566">
                  <c:v>15010.712</c:v>
                </c:pt>
                <c:pt idx="567">
                  <c:v>15011.388000000001</c:v>
                </c:pt>
                <c:pt idx="568">
                  <c:v>15012.130999999999</c:v>
                </c:pt>
                <c:pt idx="569">
                  <c:v>15012.948</c:v>
                </c:pt>
                <c:pt idx="570">
                  <c:v>15013.851000000001</c:v>
                </c:pt>
                <c:pt idx="571">
                  <c:v>15014.851000000001</c:v>
                </c:pt>
                <c:pt idx="572">
                  <c:v>15015.963</c:v>
                </c:pt>
                <c:pt idx="573">
                  <c:v>15017.205</c:v>
                </c:pt>
                <c:pt idx="574">
                  <c:v>15018.597</c:v>
                </c:pt>
                <c:pt idx="575">
                  <c:v>15020.164000000001</c:v>
                </c:pt>
                <c:pt idx="576">
                  <c:v>15021.937</c:v>
                </c:pt>
                <c:pt idx="577">
                  <c:v>15023.954</c:v>
                </c:pt>
                <c:pt idx="578">
                  <c:v>15026.26</c:v>
                </c:pt>
                <c:pt idx="579">
                  <c:v>15028.915000000001</c:v>
                </c:pt>
                <c:pt idx="580">
                  <c:v>15031.991</c:v>
                </c:pt>
                <c:pt idx="581">
                  <c:v>15035.582</c:v>
                </c:pt>
                <c:pt idx="582">
                  <c:v>15039.808000000001</c:v>
                </c:pt>
                <c:pt idx="583">
                  <c:v>15044.826999999999</c:v>
                </c:pt>
                <c:pt idx="584">
                  <c:v>15050.849</c:v>
                </c:pt>
                <c:pt idx="585">
                  <c:v>15058.156999999999</c:v>
                </c:pt>
                <c:pt idx="586">
                  <c:v>15067.138999999999</c:v>
                </c:pt>
                <c:pt idx="587">
                  <c:v>15078.34</c:v>
                </c:pt>
                <c:pt idx="588">
                  <c:v>15092.54</c:v>
                </c:pt>
                <c:pt idx="589">
                  <c:v>15110.893</c:v>
                </c:pt>
                <c:pt idx="590">
                  <c:v>15135.166999999999</c:v>
                </c:pt>
                <c:pt idx="591">
                  <c:v>15168.276</c:v>
                </c:pt>
                <c:pt idx="592">
                  <c:v>15215.517</c:v>
                </c:pt>
                <c:pt idx="593">
                  <c:v>15287.355</c:v>
                </c:pt>
                <c:pt idx="594">
                  <c:v>15404.26</c:v>
                </c:pt>
                <c:pt idx="595">
                  <c:v>15601.473</c:v>
                </c:pt>
                <c:pt idx="596">
                  <c:v>15926.591</c:v>
                </c:pt>
                <c:pt idx="597">
                  <c:v>16414.215</c:v>
                </c:pt>
                <c:pt idx="598">
                  <c:v>16985.587</c:v>
                </c:pt>
                <c:pt idx="599">
                  <c:v>17268.064999999999</c:v>
                </c:pt>
                <c:pt idx="600">
                  <c:v>16951.157999999999</c:v>
                </c:pt>
                <c:pt idx="601">
                  <c:v>16377.521000000001</c:v>
                </c:pt>
                <c:pt idx="602">
                  <c:v>15900.415000000001</c:v>
                </c:pt>
                <c:pt idx="603">
                  <c:v>15585.225</c:v>
                </c:pt>
                <c:pt idx="604">
                  <c:v>15394.709000000001</c:v>
                </c:pt>
                <c:pt idx="605">
                  <c:v>15281.695</c:v>
                </c:pt>
                <c:pt idx="606">
                  <c:v>15211.977000000001</c:v>
                </c:pt>
                <c:pt idx="607">
                  <c:v>15165.92</c:v>
                </c:pt>
                <c:pt idx="608">
                  <c:v>15133.527</c:v>
                </c:pt>
                <c:pt idx="609">
                  <c:v>15109.723</c:v>
                </c:pt>
                <c:pt idx="610">
                  <c:v>15091.697</c:v>
                </c:pt>
                <c:pt idx="611">
                  <c:v>15077.732</c:v>
                </c:pt>
                <c:pt idx="612">
                  <c:v>15066.706</c:v>
                </c:pt>
                <c:pt idx="613">
                  <c:v>15057.857</c:v>
                </c:pt>
                <c:pt idx="614">
                  <c:v>15050.653</c:v>
                </c:pt>
                <c:pt idx="615">
                  <c:v>15044.713</c:v>
                </c:pt>
                <c:pt idx="616">
                  <c:v>15039.761</c:v>
                </c:pt>
                <c:pt idx="617">
                  <c:v>15035.591</c:v>
                </c:pt>
                <c:pt idx="618">
                  <c:v>15032.048000000001</c:v>
                </c:pt>
                <c:pt idx="619">
                  <c:v>15029.013000000001</c:v>
                </c:pt>
                <c:pt idx="620">
                  <c:v>15026.395</c:v>
                </c:pt>
                <c:pt idx="621">
                  <c:v>15024.120999999999</c:v>
                </c:pt>
                <c:pt idx="622">
                  <c:v>15022.134</c:v>
                </c:pt>
                <c:pt idx="623">
                  <c:v>15020.388999999999</c:v>
                </c:pt>
                <c:pt idx="624">
                  <c:v>15018.849</c:v>
                </c:pt>
                <c:pt idx="625">
                  <c:v>15017.483</c:v>
                </c:pt>
                <c:pt idx="626">
                  <c:v>15016.267</c:v>
                </c:pt>
                <c:pt idx="627">
                  <c:v>15015.18</c:v>
                </c:pt>
                <c:pt idx="628">
                  <c:v>15014.206</c:v>
                </c:pt>
                <c:pt idx="629">
                  <c:v>15013.329</c:v>
                </c:pt>
                <c:pt idx="630">
                  <c:v>15012.538</c:v>
                </c:pt>
                <c:pt idx="631">
                  <c:v>15011.824000000001</c:v>
                </c:pt>
                <c:pt idx="632">
                  <c:v>15011.175999999999</c:v>
                </c:pt>
                <c:pt idx="633">
                  <c:v>15010.589</c:v>
                </c:pt>
                <c:pt idx="634">
                  <c:v>15010.055</c:v>
                </c:pt>
                <c:pt idx="635">
                  <c:v>15009.569</c:v>
                </c:pt>
                <c:pt idx="636">
                  <c:v>15009.128000000001</c:v>
                </c:pt>
                <c:pt idx="637">
                  <c:v>15008.726000000001</c:v>
                </c:pt>
                <c:pt idx="638">
                  <c:v>15008.361000000001</c:v>
                </c:pt>
                <c:pt idx="639">
                  <c:v>15008.03</c:v>
                </c:pt>
                <c:pt idx="640">
                  <c:v>15007.73</c:v>
                </c:pt>
                <c:pt idx="641">
                  <c:v>15007.459000000001</c:v>
                </c:pt>
                <c:pt idx="642">
                  <c:v>15007.217000000001</c:v>
                </c:pt>
                <c:pt idx="643">
                  <c:v>15007.001</c:v>
                </c:pt>
                <c:pt idx="644">
                  <c:v>15006.811</c:v>
                </c:pt>
                <c:pt idx="645">
                  <c:v>15006.647000000001</c:v>
                </c:pt>
                <c:pt idx="646">
                  <c:v>15006.508</c:v>
                </c:pt>
                <c:pt idx="647">
                  <c:v>15006.395</c:v>
                </c:pt>
                <c:pt idx="648">
                  <c:v>15006.308999999999</c:v>
                </c:pt>
                <c:pt idx="649">
                  <c:v>15006.251</c:v>
                </c:pt>
                <c:pt idx="650">
                  <c:v>15006.223</c:v>
                </c:pt>
                <c:pt idx="651">
                  <c:v>15006.228999999999</c:v>
                </c:pt>
                <c:pt idx="652">
                  <c:v>15006.272999999999</c:v>
                </c:pt>
                <c:pt idx="653">
                  <c:v>15006.359</c:v>
                </c:pt>
                <c:pt idx="654">
                  <c:v>15006.495999999999</c:v>
                </c:pt>
                <c:pt idx="655">
                  <c:v>15006.694</c:v>
                </c:pt>
                <c:pt idx="656">
                  <c:v>15006.966</c:v>
                </c:pt>
                <c:pt idx="657">
                  <c:v>15007.33</c:v>
                </c:pt>
                <c:pt idx="658">
                  <c:v>15007.813</c:v>
                </c:pt>
                <c:pt idx="659">
                  <c:v>15008.449000000001</c:v>
                </c:pt>
                <c:pt idx="660">
                  <c:v>15009.293</c:v>
                </c:pt>
                <c:pt idx="661">
                  <c:v>15010.42</c:v>
                </c:pt>
                <c:pt idx="662">
                  <c:v>15011.950999999999</c:v>
                </c:pt>
                <c:pt idx="663">
                  <c:v>15014.082</c:v>
                </c:pt>
                <c:pt idx="664">
                  <c:v>15017.178</c:v>
                </c:pt>
                <c:pt idx="665">
                  <c:v>15021.954</c:v>
                </c:pt>
                <c:pt idx="666">
                  <c:v>15029.81</c:v>
                </c:pt>
                <c:pt idx="667">
                  <c:v>15043.126</c:v>
                </c:pt>
                <c:pt idx="668">
                  <c:v>15065.054</c:v>
                </c:pt>
                <c:pt idx="669">
                  <c:v>15097.692999999999</c:v>
                </c:pt>
                <c:pt idx="670">
                  <c:v>15135.004000000001</c:v>
                </c:pt>
                <c:pt idx="671">
                  <c:v>15151.366</c:v>
                </c:pt>
                <c:pt idx="672">
                  <c:v>15126.303</c:v>
                </c:pt>
                <c:pt idx="673">
                  <c:v>15088.5</c:v>
                </c:pt>
                <c:pt idx="674">
                  <c:v>15057.731</c:v>
                </c:pt>
                <c:pt idx="675">
                  <c:v>15037.564</c:v>
                </c:pt>
                <c:pt idx="676">
                  <c:v>15025.41</c:v>
                </c:pt>
                <c:pt idx="677">
                  <c:v>15018.192999999999</c:v>
                </c:pt>
                <c:pt idx="678">
                  <c:v>15013.725</c:v>
                </c:pt>
                <c:pt idx="679">
                  <c:v>15010.761</c:v>
                </c:pt>
                <c:pt idx="680">
                  <c:v>15008.669</c:v>
                </c:pt>
                <c:pt idx="681">
                  <c:v>15007.129000000001</c:v>
                </c:pt>
                <c:pt idx="682">
                  <c:v>15005.960999999999</c:v>
                </c:pt>
                <c:pt idx="683">
                  <c:v>15005.054</c:v>
                </c:pt>
                <c:pt idx="684">
                  <c:v>15004.338</c:v>
                </c:pt>
                <c:pt idx="685">
                  <c:v>15003.762000000001</c:v>
                </c:pt>
                <c:pt idx="686">
                  <c:v>15003.293</c:v>
                </c:pt>
                <c:pt idx="687">
                  <c:v>15002.906000000001</c:v>
                </c:pt>
                <c:pt idx="688">
                  <c:v>15003.093999999999</c:v>
                </c:pt>
                <c:pt idx="689">
                  <c:v>15002.835999999999</c:v>
                </c:pt>
                <c:pt idx="690">
                  <c:v>15002.619000000001</c:v>
                </c:pt>
                <c:pt idx="691">
                  <c:v>15002.436</c:v>
                </c:pt>
                <c:pt idx="692">
                  <c:v>15002.281000000001</c:v>
                </c:pt>
                <c:pt idx="693">
                  <c:v>15002.148999999999</c:v>
                </c:pt>
                <c:pt idx="694">
                  <c:v>15002.037</c:v>
                </c:pt>
                <c:pt idx="695">
                  <c:v>15001.94</c:v>
                </c:pt>
                <c:pt idx="696">
                  <c:v>15001.859</c:v>
                </c:pt>
                <c:pt idx="697">
                  <c:v>15001.789000000001</c:v>
                </c:pt>
                <c:pt idx="698">
                  <c:v>15001.73</c:v>
                </c:pt>
                <c:pt idx="699">
                  <c:v>15001.68</c:v>
                </c:pt>
                <c:pt idx="700">
                  <c:v>15001.638999999999</c:v>
                </c:pt>
                <c:pt idx="701">
                  <c:v>15001.606</c:v>
                </c:pt>
                <c:pt idx="702">
                  <c:v>15001.579</c:v>
                </c:pt>
                <c:pt idx="703">
                  <c:v>15001.558000000001</c:v>
                </c:pt>
                <c:pt idx="704">
                  <c:v>15001.544</c:v>
                </c:pt>
                <c:pt idx="705">
                  <c:v>15001.534</c:v>
                </c:pt>
                <c:pt idx="706">
                  <c:v>15001.53</c:v>
                </c:pt>
                <c:pt idx="707">
                  <c:v>15001.531000000001</c:v>
                </c:pt>
                <c:pt idx="708">
                  <c:v>15001.536</c:v>
                </c:pt>
                <c:pt idx="709">
                  <c:v>15001.546</c:v>
                </c:pt>
                <c:pt idx="710">
                  <c:v>15001.56</c:v>
                </c:pt>
                <c:pt idx="711">
                  <c:v>15001.579</c:v>
                </c:pt>
                <c:pt idx="712">
                  <c:v>15001.602000000001</c:v>
                </c:pt>
                <c:pt idx="713">
                  <c:v>15001.63</c:v>
                </c:pt>
                <c:pt idx="714">
                  <c:v>15001.663</c:v>
                </c:pt>
                <c:pt idx="715">
                  <c:v>15001.7</c:v>
                </c:pt>
                <c:pt idx="716">
                  <c:v>15001.743</c:v>
                </c:pt>
                <c:pt idx="717">
                  <c:v>15001.79</c:v>
                </c:pt>
                <c:pt idx="718">
                  <c:v>15001.843999999999</c:v>
                </c:pt>
                <c:pt idx="719">
                  <c:v>15001.903</c:v>
                </c:pt>
                <c:pt idx="720">
                  <c:v>15001.968999999999</c:v>
                </c:pt>
                <c:pt idx="721">
                  <c:v>15002.040999999999</c:v>
                </c:pt>
                <c:pt idx="722">
                  <c:v>15002.121999999999</c:v>
                </c:pt>
                <c:pt idx="723">
                  <c:v>15002.21</c:v>
                </c:pt>
                <c:pt idx="724">
                  <c:v>15002.307000000001</c:v>
                </c:pt>
                <c:pt idx="725">
                  <c:v>15002.414000000001</c:v>
                </c:pt>
                <c:pt idx="726">
                  <c:v>15002.531999999999</c:v>
                </c:pt>
                <c:pt idx="727">
                  <c:v>15002.663</c:v>
                </c:pt>
                <c:pt idx="728">
                  <c:v>15002.807000000001</c:v>
                </c:pt>
                <c:pt idx="729">
                  <c:v>15002.966</c:v>
                </c:pt>
                <c:pt idx="730">
                  <c:v>15003.142</c:v>
                </c:pt>
                <c:pt idx="731">
                  <c:v>15003.338</c:v>
                </c:pt>
                <c:pt idx="732">
                  <c:v>15003.556</c:v>
                </c:pt>
                <c:pt idx="733">
                  <c:v>15003.8</c:v>
                </c:pt>
                <c:pt idx="734">
                  <c:v>15004.073</c:v>
                </c:pt>
                <c:pt idx="735">
                  <c:v>15004.379000000001</c:v>
                </c:pt>
                <c:pt idx="736">
                  <c:v>15004.726000000001</c:v>
                </c:pt>
                <c:pt idx="737">
                  <c:v>15005.118</c:v>
                </c:pt>
                <c:pt idx="738">
                  <c:v>15005.566000000001</c:v>
                </c:pt>
                <c:pt idx="739">
                  <c:v>15006.078</c:v>
                </c:pt>
                <c:pt idx="740">
                  <c:v>15006.669</c:v>
                </c:pt>
                <c:pt idx="741">
                  <c:v>15007.353999999999</c:v>
                </c:pt>
                <c:pt idx="742">
                  <c:v>15008.154</c:v>
                </c:pt>
                <c:pt idx="743">
                  <c:v>15009.094999999999</c:v>
                </c:pt>
                <c:pt idx="744">
                  <c:v>15010.07</c:v>
                </c:pt>
                <c:pt idx="745">
                  <c:v>15011.415000000001</c:v>
                </c:pt>
                <c:pt idx="746">
                  <c:v>15013.047</c:v>
                </c:pt>
                <c:pt idx="747">
                  <c:v>15015.198</c:v>
                </c:pt>
                <c:pt idx="748">
                  <c:v>15017.697</c:v>
                </c:pt>
                <c:pt idx="749">
                  <c:v>15020.86</c:v>
                </c:pt>
                <c:pt idx="750">
                  <c:v>15024.939</c:v>
                </c:pt>
                <c:pt idx="751">
                  <c:v>15030.322</c:v>
                </c:pt>
                <c:pt idx="752">
                  <c:v>15037.641</c:v>
                </c:pt>
                <c:pt idx="753">
                  <c:v>15048.036</c:v>
                </c:pt>
                <c:pt idx="754">
                  <c:v>15063.753000000001</c:v>
                </c:pt>
                <c:pt idx="755">
                  <c:v>15089.200999999999</c:v>
                </c:pt>
                <c:pt idx="756">
                  <c:v>15132.089</c:v>
                </c:pt>
                <c:pt idx="757">
                  <c:v>15203.093000000001</c:v>
                </c:pt>
                <c:pt idx="758">
                  <c:v>15310.788</c:v>
                </c:pt>
                <c:pt idx="759">
                  <c:v>15441.004000000001</c:v>
                </c:pt>
                <c:pt idx="760">
                  <c:v>15514.652</c:v>
                </c:pt>
                <c:pt idx="761">
                  <c:v>15452.467000000001</c:v>
                </c:pt>
                <c:pt idx="762">
                  <c:v>15323.019</c:v>
                </c:pt>
                <c:pt idx="763">
                  <c:v>15211.859</c:v>
                </c:pt>
                <c:pt idx="764">
                  <c:v>15137.584999999999</c:v>
                </c:pt>
                <c:pt idx="765">
                  <c:v>15092.496999999999</c:v>
                </c:pt>
                <c:pt idx="766">
                  <c:v>15065.777</c:v>
                </c:pt>
                <c:pt idx="767">
                  <c:v>15049.377</c:v>
                </c:pt>
                <c:pt idx="768">
                  <c:v>15039.773999999999</c:v>
                </c:pt>
                <c:pt idx="769">
                  <c:v>15032.269</c:v>
                </c:pt>
                <c:pt idx="770">
                  <c:v>15026.784</c:v>
                </c:pt>
                <c:pt idx="771">
                  <c:v>15022.652</c:v>
                </c:pt>
                <c:pt idx="772">
                  <c:v>15019.47</c:v>
                </c:pt>
                <c:pt idx="773">
                  <c:v>15016.973</c:v>
                </c:pt>
                <c:pt idx="774">
                  <c:v>15014.985000000001</c:v>
                </c:pt>
                <c:pt idx="775">
                  <c:v>15013.382</c:v>
                </c:pt>
                <c:pt idx="776">
                  <c:v>15012.074000000001</c:v>
                </c:pt>
                <c:pt idx="777">
                  <c:v>15010.998</c:v>
                </c:pt>
                <c:pt idx="778">
                  <c:v>15010.107</c:v>
                </c:pt>
                <c:pt idx="779">
                  <c:v>15009.362999999999</c:v>
                </c:pt>
                <c:pt idx="780">
                  <c:v>15008.742</c:v>
                </c:pt>
                <c:pt idx="781">
                  <c:v>15008.221</c:v>
                </c:pt>
                <c:pt idx="782">
                  <c:v>15007.784</c:v>
                </c:pt>
                <c:pt idx="783">
                  <c:v>15007.418</c:v>
                </c:pt>
                <c:pt idx="784">
                  <c:v>15007.114</c:v>
                </c:pt>
                <c:pt idx="785">
                  <c:v>15006.862999999999</c:v>
                </c:pt>
                <c:pt idx="786">
                  <c:v>15006.659</c:v>
                </c:pt>
                <c:pt idx="787">
                  <c:v>15006.496999999999</c:v>
                </c:pt>
                <c:pt idx="788">
                  <c:v>15006.557000000001</c:v>
                </c:pt>
                <c:pt idx="789">
                  <c:v>15006.474</c:v>
                </c:pt>
                <c:pt idx="790">
                  <c:v>15006.423000000001</c:v>
                </c:pt>
                <c:pt idx="791">
                  <c:v>15006.404</c:v>
                </c:pt>
                <c:pt idx="792">
                  <c:v>15006.415000000001</c:v>
                </c:pt>
                <c:pt idx="793">
                  <c:v>15006.456</c:v>
                </c:pt>
                <c:pt idx="794">
                  <c:v>15006.528</c:v>
                </c:pt>
                <c:pt idx="795">
                  <c:v>15006.63</c:v>
                </c:pt>
                <c:pt idx="796">
                  <c:v>15006.764999999999</c:v>
                </c:pt>
                <c:pt idx="797">
                  <c:v>15006.934999999999</c:v>
                </c:pt>
                <c:pt idx="798">
                  <c:v>15007.142</c:v>
                </c:pt>
                <c:pt idx="799">
                  <c:v>15007.39</c:v>
                </c:pt>
                <c:pt idx="800">
                  <c:v>15007.684999999999</c:v>
                </c:pt>
                <c:pt idx="801">
                  <c:v>15008.032999999999</c:v>
                </c:pt>
                <c:pt idx="802">
                  <c:v>15008.441999999999</c:v>
                </c:pt>
                <c:pt idx="803">
                  <c:v>15008.924999999999</c:v>
                </c:pt>
                <c:pt idx="804">
                  <c:v>15009.495000000001</c:v>
                </c:pt>
                <c:pt idx="805">
                  <c:v>15010.174000000001</c:v>
                </c:pt>
                <c:pt idx="806">
                  <c:v>15010.986999999999</c:v>
                </c:pt>
                <c:pt idx="807">
                  <c:v>15011.974</c:v>
                </c:pt>
                <c:pt idx="808">
                  <c:v>15013.186</c:v>
                </c:pt>
                <c:pt idx="809">
                  <c:v>15014.704</c:v>
                </c:pt>
                <c:pt idx="810">
                  <c:v>15016.644</c:v>
                </c:pt>
                <c:pt idx="811">
                  <c:v>15019.2</c:v>
                </c:pt>
                <c:pt idx="812">
                  <c:v>15022.718999999999</c:v>
                </c:pt>
                <c:pt idx="813">
                  <c:v>15027.88</c:v>
                </c:pt>
                <c:pt idx="814">
                  <c:v>15036.013000000001</c:v>
                </c:pt>
                <c:pt idx="815">
                  <c:v>15049.415000000001</c:v>
                </c:pt>
                <c:pt idx="816">
                  <c:v>15071.223</c:v>
                </c:pt>
                <c:pt idx="817">
                  <c:v>15103.825000000001</c:v>
                </c:pt>
                <c:pt idx="818">
                  <c:v>15142.51</c:v>
                </c:pt>
                <c:pt idx="819">
                  <c:v>15163.369000000001</c:v>
                </c:pt>
                <c:pt idx="820">
                  <c:v>15144.816000000001</c:v>
                </c:pt>
                <c:pt idx="821">
                  <c:v>15108.392</c:v>
                </c:pt>
                <c:pt idx="822">
                  <c:v>15078.12</c:v>
                </c:pt>
                <c:pt idx="823">
                  <c:v>15058.811</c:v>
                </c:pt>
                <c:pt idx="824">
                  <c:v>15048.156000000001</c:v>
                </c:pt>
                <c:pt idx="825">
                  <c:v>15043.102000000001</c:v>
                </c:pt>
                <c:pt idx="826">
                  <c:v>15041.459000000001</c:v>
                </c:pt>
                <c:pt idx="827">
                  <c:v>15042.038</c:v>
                </c:pt>
                <c:pt idx="828">
                  <c:v>15044.346</c:v>
                </c:pt>
                <c:pt idx="829">
                  <c:v>15048.297</c:v>
                </c:pt>
                <c:pt idx="830">
                  <c:v>15054.064</c:v>
                </c:pt>
                <c:pt idx="831">
                  <c:v>15062.06</c:v>
                </c:pt>
                <c:pt idx="832">
                  <c:v>15073.004999999999</c:v>
                </c:pt>
                <c:pt idx="833">
                  <c:v>15087.62</c:v>
                </c:pt>
                <c:pt idx="834">
                  <c:v>15109.089</c:v>
                </c:pt>
                <c:pt idx="835">
                  <c:v>15141.129000000001</c:v>
                </c:pt>
                <c:pt idx="836">
                  <c:v>15192.196</c:v>
                </c:pt>
                <c:pt idx="837">
                  <c:v>15277.837</c:v>
                </c:pt>
                <c:pt idx="838">
                  <c:v>15421.591</c:v>
                </c:pt>
                <c:pt idx="839">
                  <c:v>15647.991</c:v>
                </c:pt>
                <c:pt idx="840">
                  <c:v>15950.334999999999</c:v>
                </c:pt>
                <c:pt idx="841">
                  <c:v>16197.432000000001</c:v>
                </c:pt>
                <c:pt idx="842">
                  <c:v>16152.484</c:v>
                </c:pt>
                <c:pt idx="843">
                  <c:v>15867.565000000001</c:v>
                </c:pt>
                <c:pt idx="844">
                  <c:v>15580.22</c:v>
                </c:pt>
                <c:pt idx="845">
                  <c:v>15377.681</c:v>
                </c:pt>
                <c:pt idx="846">
                  <c:v>15252.293</c:v>
                </c:pt>
                <c:pt idx="847">
                  <c:v>15178.276</c:v>
                </c:pt>
                <c:pt idx="848">
                  <c:v>15134.028</c:v>
                </c:pt>
                <c:pt idx="849">
                  <c:v>15106.166999999999</c:v>
                </c:pt>
                <c:pt idx="850">
                  <c:v>15087.7</c:v>
                </c:pt>
                <c:pt idx="851">
                  <c:v>15075.22</c:v>
                </c:pt>
                <c:pt idx="852">
                  <c:v>15067.074000000001</c:v>
                </c:pt>
                <c:pt idx="853">
                  <c:v>15062.578</c:v>
                </c:pt>
                <c:pt idx="854">
                  <c:v>15061.867</c:v>
                </c:pt>
                <c:pt idx="855">
                  <c:v>15066.123</c:v>
                </c:pt>
                <c:pt idx="856">
                  <c:v>15077.873</c:v>
                </c:pt>
                <c:pt idx="857">
                  <c:v>15100.755999999999</c:v>
                </c:pt>
                <c:pt idx="858">
                  <c:v>15137.456</c:v>
                </c:pt>
                <c:pt idx="859">
                  <c:v>15181.603999999999</c:v>
                </c:pt>
                <c:pt idx="860">
                  <c:v>15202.976000000001</c:v>
                </c:pt>
                <c:pt idx="861">
                  <c:v>15175.821</c:v>
                </c:pt>
                <c:pt idx="862">
                  <c:v>15127.602000000001</c:v>
                </c:pt>
                <c:pt idx="863">
                  <c:v>15087.297</c:v>
                </c:pt>
                <c:pt idx="864">
                  <c:v>15060.355</c:v>
                </c:pt>
                <c:pt idx="865">
                  <c:v>15043.746999999999</c:v>
                </c:pt>
                <c:pt idx="866">
                  <c:v>15033.602999999999</c:v>
                </c:pt>
                <c:pt idx="867">
                  <c:v>15027.107</c:v>
                </c:pt>
                <c:pt idx="868">
                  <c:v>15022.635</c:v>
                </c:pt>
                <c:pt idx="869">
                  <c:v>15019.356</c:v>
                </c:pt>
                <c:pt idx="870">
                  <c:v>15016.843000000001</c:v>
                </c:pt>
                <c:pt idx="871">
                  <c:v>15014.858</c:v>
                </c:pt>
                <c:pt idx="872">
                  <c:v>15013.253000000001</c:v>
                </c:pt>
                <c:pt idx="873">
                  <c:v>15011.93</c:v>
                </c:pt>
                <c:pt idx="874">
                  <c:v>15010.823</c:v>
                </c:pt>
                <c:pt idx="875">
                  <c:v>15009.884</c:v>
                </c:pt>
                <c:pt idx="876">
                  <c:v>15009.076999999999</c:v>
                </c:pt>
                <c:pt idx="877">
                  <c:v>15008.377</c:v>
                </c:pt>
                <c:pt idx="878">
                  <c:v>15007.763999999999</c:v>
                </c:pt>
                <c:pt idx="879">
                  <c:v>15007.224</c:v>
                </c:pt>
                <c:pt idx="880">
                  <c:v>15006.744000000001</c:v>
                </c:pt>
                <c:pt idx="881">
                  <c:v>15006.314</c:v>
                </c:pt>
                <c:pt idx="882">
                  <c:v>15005.928</c:v>
                </c:pt>
                <c:pt idx="883">
                  <c:v>15005.58</c:v>
                </c:pt>
                <c:pt idx="884">
                  <c:v>15005.263999999999</c:v>
                </c:pt>
                <c:pt idx="885">
                  <c:v>15004.976000000001</c:v>
                </c:pt>
                <c:pt idx="886">
                  <c:v>15004.713</c:v>
                </c:pt>
                <c:pt idx="887">
                  <c:v>15004.471</c:v>
                </c:pt>
                <c:pt idx="888">
                  <c:v>15004.249</c:v>
                </c:pt>
                <c:pt idx="889">
                  <c:v>15004.044</c:v>
                </c:pt>
                <c:pt idx="890">
                  <c:v>15003.853999999999</c:v>
                </c:pt>
                <c:pt idx="891">
                  <c:v>15003.679</c:v>
                </c:pt>
                <c:pt idx="892">
                  <c:v>15003.37</c:v>
                </c:pt>
                <c:pt idx="893">
                  <c:v>15003.222</c:v>
                </c:pt>
                <c:pt idx="894">
                  <c:v>15003.083000000001</c:v>
                </c:pt>
                <c:pt idx="895">
                  <c:v>15002.954</c:v>
                </c:pt>
                <c:pt idx="896">
                  <c:v>15002.833000000001</c:v>
                </c:pt>
                <c:pt idx="897">
                  <c:v>15002.718999999999</c:v>
                </c:pt>
                <c:pt idx="898">
                  <c:v>15002.612999999999</c:v>
                </c:pt>
                <c:pt idx="899">
                  <c:v>15002.513000000001</c:v>
                </c:pt>
                <c:pt idx="900">
                  <c:v>15002.418</c:v>
                </c:pt>
                <c:pt idx="901">
                  <c:v>15002.329</c:v>
                </c:pt>
                <c:pt idx="902">
                  <c:v>15002.245000000001</c:v>
                </c:pt>
                <c:pt idx="903">
                  <c:v>15002.165999999999</c:v>
                </c:pt>
                <c:pt idx="904">
                  <c:v>15002.09</c:v>
                </c:pt>
                <c:pt idx="905">
                  <c:v>15002.019</c:v>
                </c:pt>
                <c:pt idx="906">
                  <c:v>15001.950999999999</c:v>
                </c:pt>
                <c:pt idx="907">
                  <c:v>15001.887000000001</c:v>
                </c:pt>
                <c:pt idx="908">
                  <c:v>15001.825999999999</c:v>
                </c:pt>
                <c:pt idx="909">
                  <c:v>15001.768</c:v>
                </c:pt>
                <c:pt idx="910">
                  <c:v>15001.713</c:v>
                </c:pt>
                <c:pt idx="911">
                  <c:v>15001.66</c:v>
                </c:pt>
                <c:pt idx="912">
                  <c:v>15001.61</c:v>
                </c:pt>
                <c:pt idx="913">
                  <c:v>15001.562</c:v>
                </c:pt>
                <c:pt idx="914">
                  <c:v>15001.516</c:v>
                </c:pt>
                <c:pt idx="915">
                  <c:v>15000.314</c:v>
                </c:pt>
                <c:pt idx="916">
                  <c:v>15000.303</c:v>
                </c:pt>
                <c:pt idx="917">
                  <c:v>15000.293</c:v>
                </c:pt>
                <c:pt idx="918">
                  <c:v>15000.282999999999</c:v>
                </c:pt>
                <c:pt idx="919">
                  <c:v>15000.272999999999</c:v>
                </c:pt>
                <c:pt idx="920">
                  <c:v>15000.263999999999</c:v>
                </c:pt>
                <c:pt idx="921">
                  <c:v>15000.255999999999</c:v>
                </c:pt>
                <c:pt idx="922">
                  <c:v>15000.246999999999</c:v>
                </c:pt>
                <c:pt idx="923">
                  <c:v>15000.24</c:v>
                </c:pt>
                <c:pt idx="924">
                  <c:v>15000.232</c:v>
                </c:pt>
                <c:pt idx="925">
                  <c:v>15000.225</c:v>
                </c:pt>
                <c:pt idx="926">
                  <c:v>15000.218000000001</c:v>
                </c:pt>
                <c:pt idx="927">
                  <c:v>15000.212</c:v>
                </c:pt>
                <c:pt idx="928">
                  <c:v>15000.206</c:v>
                </c:pt>
                <c:pt idx="929">
                  <c:v>15000.2</c:v>
                </c:pt>
                <c:pt idx="930">
                  <c:v>15000.194</c:v>
                </c:pt>
                <c:pt idx="931">
                  <c:v>15000.189</c:v>
                </c:pt>
                <c:pt idx="932">
                  <c:v>15000.183999999999</c:v>
                </c:pt>
                <c:pt idx="933">
                  <c:v>15000</c:v>
                </c:pt>
                <c:pt idx="934">
                  <c:v>15000</c:v>
                </c:pt>
                <c:pt idx="935">
                  <c:v>15000</c:v>
                </c:pt>
                <c:pt idx="936">
                  <c:v>15000</c:v>
                </c:pt>
                <c:pt idx="937">
                  <c:v>15000</c:v>
                </c:pt>
                <c:pt idx="938">
                  <c:v>15000</c:v>
                </c:pt>
                <c:pt idx="939">
                  <c:v>15000</c:v>
                </c:pt>
                <c:pt idx="940">
                  <c:v>15000</c:v>
                </c:pt>
                <c:pt idx="941">
                  <c:v>15000</c:v>
                </c:pt>
                <c:pt idx="942">
                  <c:v>15000</c:v>
                </c:pt>
                <c:pt idx="943">
                  <c:v>15000</c:v>
                </c:pt>
                <c:pt idx="944">
                  <c:v>15000</c:v>
                </c:pt>
                <c:pt idx="945">
                  <c:v>15000</c:v>
                </c:pt>
                <c:pt idx="946">
                  <c:v>15000</c:v>
                </c:pt>
                <c:pt idx="947">
                  <c:v>15000</c:v>
                </c:pt>
                <c:pt idx="948">
                  <c:v>15000</c:v>
                </c:pt>
                <c:pt idx="949">
                  <c:v>15000</c:v>
                </c:pt>
                <c:pt idx="950">
                  <c:v>15000</c:v>
                </c:pt>
                <c:pt idx="951">
                  <c:v>15000</c:v>
                </c:pt>
                <c:pt idx="952">
                  <c:v>15000</c:v>
                </c:pt>
                <c:pt idx="953">
                  <c:v>15000</c:v>
                </c:pt>
                <c:pt idx="954">
                  <c:v>15000</c:v>
                </c:pt>
                <c:pt idx="955">
                  <c:v>15000</c:v>
                </c:pt>
                <c:pt idx="956">
                  <c:v>15000</c:v>
                </c:pt>
                <c:pt idx="957">
                  <c:v>15000</c:v>
                </c:pt>
                <c:pt idx="958">
                  <c:v>15000</c:v>
                </c:pt>
                <c:pt idx="959">
                  <c:v>15000</c:v>
                </c:pt>
                <c:pt idx="960">
                  <c:v>15000</c:v>
                </c:pt>
                <c:pt idx="961">
                  <c:v>15000</c:v>
                </c:pt>
                <c:pt idx="962">
                  <c:v>15000</c:v>
                </c:pt>
                <c:pt idx="963">
                  <c:v>15000</c:v>
                </c:pt>
                <c:pt idx="964">
                  <c:v>15000</c:v>
                </c:pt>
                <c:pt idx="965">
                  <c:v>15002.502</c:v>
                </c:pt>
                <c:pt idx="966">
                  <c:v>15002.572</c:v>
                </c:pt>
                <c:pt idx="967">
                  <c:v>15002.645</c:v>
                </c:pt>
                <c:pt idx="968">
                  <c:v>15002.721</c:v>
                </c:pt>
                <c:pt idx="969">
                  <c:v>15002.8</c:v>
                </c:pt>
                <c:pt idx="970">
                  <c:v>15002.883</c:v>
                </c:pt>
                <c:pt idx="971">
                  <c:v>15002.97</c:v>
                </c:pt>
                <c:pt idx="972">
                  <c:v>15003.061</c:v>
                </c:pt>
                <c:pt idx="973">
                  <c:v>15003.156000000001</c:v>
                </c:pt>
                <c:pt idx="974">
                  <c:v>15003.254999999999</c:v>
                </c:pt>
                <c:pt idx="975">
                  <c:v>15003.36</c:v>
                </c:pt>
                <c:pt idx="976">
                  <c:v>15003.468999999999</c:v>
                </c:pt>
                <c:pt idx="977">
                  <c:v>15003.584000000001</c:v>
                </c:pt>
                <c:pt idx="978">
                  <c:v>15003.704</c:v>
                </c:pt>
                <c:pt idx="979">
                  <c:v>15003.831</c:v>
                </c:pt>
                <c:pt idx="980">
                  <c:v>15003.965</c:v>
                </c:pt>
                <c:pt idx="981">
                  <c:v>15004.105</c:v>
                </c:pt>
                <c:pt idx="982">
                  <c:v>15004.253000000001</c:v>
                </c:pt>
                <c:pt idx="983">
                  <c:v>15004.409</c:v>
                </c:pt>
                <c:pt idx="984">
                  <c:v>15004.574000000001</c:v>
                </c:pt>
                <c:pt idx="985">
                  <c:v>15004.749</c:v>
                </c:pt>
                <c:pt idx="986">
                  <c:v>15005.239</c:v>
                </c:pt>
                <c:pt idx="987">
                  <c:v>15005.442999999999</c:v>
                </c:pt>
                <c:pt idx="988">
                  <c:v>15005.659</c:v>
                </c:pt>
                <c:pt idx="989">
                  <c:v>15005.888999999999</c:v>
                </c:pt>
                <c:pt idx="990">
                  <c:v>15006.132</c:v>
                </c:pt>
                <c:pt idx="991">
                  <c:v>15006.392</c:v>
                </c:pt>
                <c:pt idx="992">
                  <c:v>15006.668</c:v>
                </c:pt>
                <c:pt idx="993">
                  <c:v>15006.962</c:v>
                </c:pt>
                <c:pt idx="994">
                  <c:v>15007.277</c:v>
                </c:pt>
                <c:pt idx="995">
                  <c:v>15007.614</c:v>
                </c:pt>
                <c:pt idx="996">
                  <c:v>15007.974</c:v>
                </c:pt>
                <c:pt idx="997">
                  <c:v>15008.361000000001</c:v>
                </c:pt>
                <c:pt idx="998">
                  <c:v>15008.777</c:v>
                </c:pt>
                <c:pt idx="999">
                  <c:v>15009.225</c:v>
                </c:pt>
                <c:pt idx="1000">
                  <c:v>15009.708000000001</c:v>
                </c:pt>
                <c:pt idx="1001">
                  <c:v>15010.23</c:v>
                </c:pt>
                <c:pt idx="1002">
                  <c:v>15010.796</c:v>
                </c:pt>
                <c:pt idx="1003">
                  <c:v>15012.144</c:v>
                </c:pt>
                <c:pt idx="1004">
                  <c:v>15012.834000000001</c:v>
                </c:pt>
                <c:pt idx="1005">
                  <c:v>15013.584999999999</c:v>
                </c:pt>
                <c:pt idx="1006">
                  <c:v>15014.405000000001</c:v>
                </c:pt>
                <c:pt idx="1007">
                  <c:v>15015.304</c:v>
                </c:pt>
                <c:pt idx="1008">
                  <c:v>15016.291999999999</c:v>
                </c:pt>
                <c:pt idx="1009">
                  <c:v>15017.380999999999</c:v>
                </c:pt>
                <c:pt idx="1010">
                  <c:v>15018.584999999999</c:v>
                </c:pt>
                <c:pt idx="1011">
                  <c:v>15019.921</c:v>
                </c:pt>
                <c:pt idx="1012">
                  <c:v>15021.41</c:v>
                </c:pt>
                <c:pt idx="1013">
                  <c:v>15023.076999999999</c:v>
                </c:pt>
                <c:pt idx="1014">
                  <c:v>15024.95</c:v>
                </c:pt>
                <c:pt idx="1015">
                  <c:v>15027.066000000001</c:v>
                </c:pt>
                <c:pt idx="1016">
                  <c:v>15029.468000000001</c:v>
                </c:pt>
                <c:pt idx="1017">
                  <c:v>15032.212</c:v>
                </c:pt>
                <c:pt idx="1018">
                  <c:v>15035.365</c:v>
                </c:pt>
                <c:pt idx="1019">
                  <c:v>15039.013999999999</c:v>
                </c:pt>
                <c:pt idx="1020">
                  <c:v>15043.269</c:v>
                </c:pt>
                <c:pt idx="1021">
                  <c:v>15048.271000000001</c:v>
                </c:pt>
                <c:pt idx="1022">
                  <c:v>15054.207</c:v>
                </c:pt>
                <c:pt idx="1023">
                  <c:v>15061.325000000001</c:v>
                </c:pt>
                <c:pt idx="1024">
                  <c:v>15069.959000000001</c:v>
                </c:pt>
                <c:pt idx="1025">
                  <c:v>15080.567999999999</c:v>
                </c:pt>
                <c:pt idx="1026">
                  <c:v>15093.800999999999</c:v>
                </c:pt>
                <c:pt idx="1027">
                  <c:v>15110.588</c:v>
                </c:pt>
                <c:pt idx="1028">
                  <c:v>15132.306</c:v>
                </c:pt>
                <c:pt idx="1029">
                  <c:v>15161.084999999999</c:v>
                </c:pt>
                <c:pt idx="1030">
                  <c:v>15200.472</c:v>
                </c:pt>
                <c:pt idx="1031">
                  <c:v>15256.993</c:v>
                </c:pt>
                <c:pt idx="1032">
                  <c:v>15343.612999999999</c:v>
                </c:pt>
                <c:pt idx="1033">
                  <c:v>15485.437</c:v>
                </c:pt>
                <c:pt idx="1034">
                  <c:v>15724.673999999999</c:v>
                </c:pt>
                <c:pt idx="1035">
                  <c:v>16115.965</c:v>
                </c:pt>
                <c:pt idx="1036">
                  <c:v>16691.615000000002</c:v>
                </c:pt>
                <c:pt idx="1037">
                  <c:v>17330.154999999999</c:v>
                </c:pt>
                <c:pt idx="1038">
                  <c:v>17571.107</c:v>
                </c:pt>
                <c:pt idx="1039">
                  <c:v>17143.548999999999</c:v>
                </c:pt>
                <c:pt idx="1040">
                  <c:v>16493.071</c:v>
                </c:pt>
                <c:pt idx="1041">
                  <c:v>15975.496999999999</c:v>
                </c:pt>
                <c:pt idx="1042">
                  <c:v>15639.367</c:v>
                </c:pt>
                <c:pt idx="1043">
                  <c:v>15437.838</c:v>
                </c:pt>
                <c:pt idx="1044">
                  <c:v>15318.584000000001</c:v>
                </c:pt>
                <c:pt idx="1045">
                  <c:v>15245.062</c:v>
                </c:pt>
                <c:pt idx="1046">
                  <c:v>15196.768</c:v>
                </c:pt>
                <c:pt idx="1047">
                  <c:v>15163.392</c:v>
                </c:pt>
                <c:pt idx="1048">
                  <c:v>15140.218999999999</c:v>
                </c:pt>
                <c:pt idx="1049">
                  <c:v>15123.484</c:v>
                </c:pt>
                <c:pt idx="1050">
                  <c:v>15112.085999999999</c:v>
                </c:pt>
                <c:pt idx="1051">
                  <c:v>15105.264999999999</c:v>
                </c:pt>
                <c:pt idx="1052">
                  <c:v>15103.019</c:v>
                </c:pt>
                <c:pt idx="1053">
                  <c:v>15106.401</c:v>
                </c:pt>
                <c:pt idx="1054">
                  <c:v>15118.14</c:v>
                </c:pt>
                <c:pt idx="1055">
                  <c:v>15143.178</c:v>
                </c:pt>
                <c:pt idx="1056">
                  <c:v>15187.993</c:v>
                </c:pt>
                <c:pt idx="1057">
                  <c:v>15256.120999999999</c:v>
                </c:pt>
                <c:pt idx="1058">
                  <c:v>15331.49</c:v>
                </c:pt>
                <c:pt idx="1059">
                  <c:v>15356.754000000001</c:v>
                </c:pt>
                <c:pt idx="1060">
                  <c:v>15301.758</c:v>
                </c:pt>
                <c:pt idx="1061">
                  <c:v>15222.433999999999</c:v>
                </c:pt>
                <c:pt idx="1062">
                  <c:v>15160.761</c:v>
                </c:pt>
                <c:pt idx="1063">
                  <c:v>15122.022000000001</c:v>
                </c:pt>
                <c:pt idx="1064">
                  <c:v>15100.567999999999</c:v>
                </c:pt>
                <c:pt idx="1065">
                  <c:v>15090.361000000001</c:v>
                </c:pt>
                <c:pt idx="1066">
                  <c:v>15087.499</c:v>
                </c:pt>
                <c:pt idx="1067">
                  <c:v>15095.637000000001</c:v>
                </c:pt>
                <c:pt idx="1068">
                  <c:v>15104.516</c:v>
                </c:pt>
                <c:pt idx="1069">
                  <c:v>15121.486999999999</c:v>
                </c:pt>
                <c:pt idx="1070">
                  <c:v>15151.812</c:v>
                </c:pt>
                <c:pt idx="1071">
                  <c:v>15205.406000000001</c:v>
                </c:pt>
                <c:pt idx="1072">
                  <c:v>15296.951999999999</c:v>
                </c:pt>
                <c:pt idx="1073">
                  <c:v>15440.51</c:v>
                </c:pt>
                <c:pt idx="1074">
                  <c:v>15626.102999999999</c:v>
                </c:pt>
                <c:pt idx="1075">
                  <c:v>15759.61</c:v>
                </c:pt>
                <c:pt idx="1076">
                  <c:v>15704.796</c:v>
                </c:pt>
                <c:pt idx="1077">
                  <c:v>15523.097</c:v>
                </c:pt>
                <c:pt idx="1078">
                  <c:v>15352.843999999999</c:v>
                </c:pt>
                <c:pt idx="1079">
                  <c:v>15235.522000000001</c:v>
                </c:pt>
                <c:pt idx="1080">
                  <c:v>15163.351000000001</c:v>
                </c:pt>
                <c:pt idx="1081">
                  <c:v>15120.522000000001</c:v>
                </c:pt>
                <c:pt idx="1082">
                  <c:v>15094.460999999999</c:v>
                </c:pt>
                <c:pt idx="1083">
                  <c:v>15077.57</c:v>
                </c:pt>
                <c:pt idx="1084">
                  <c:v>15065.895</c:v>
                </c:pt>
                <c:pt idx="1085">
                  <c:v>15057.449000000001</c:v>
                </c:pt>
                <c:pt idx="1086">
                  <c:v>15051.162</c:v>
                </c:pt>
                <c:pt idx="1087">
                  <c:v>15046.396000000001</c:v>
                </c:pt>
                <c:pt idx="1088">
                  <c:v>15042.737999999999</c:v>
                </c:pt>
                <c:pt idx="1089">
                  <c:v>15039.915000000001</c:v>
                </c:pt>
                <c:pt idx="1090">
                  <c:v>15037.735000000001</c:v>
                </c:pt>
                <c:pt idx="1091">
                  <c:v>15036.064</c:v>
                </c:pt>
                <c:pt idx="1092">
                  <c:v>15034.806</c:v>
                </c:pt>
                <c:pt idx="1093">
                  <c:v>15033.893</c:v>
                </c:pt>
                <c:pt idx="1094">
                  <c:v>15033.273999999999</c:v>
                </c:pt>
                <c:pt idx="1095">
                  <c:v>15032.913</c:v>
                </c:pt>
                <c:pt idx="1096">
                  <c:v>15032.785</c:v>
                </c:pt>
                <c:pt idx="1097">
                  <c:v>15032.875</c:v>
                </c:pt>
                <c:pt idx="1098">
                  <c:v>15033.171</c:v>
                </c:pt>
                <c:pt idx="1099">
                  <c:v>15033.672</c:v>
                </c:pt>
                <c:pt idx="1100">
                  <c:v>15034.38</c:v>
                </c:pt>
                <c:pt idx="1101">
                  <c:v>15035.303</c:v>
                </c:pt>
                <c:pt idx="1102">
                  <c:v>15036.457</c:v>
                </c:pt>
                <c:pt idx="1103">
                  <c:v>15037.861999999999</c:v>
                </c:pt>
                <c:pt idx="1104">
                  <c:v>15039.55</c:v>
                </c:pt>
                <c:pt idx="1105">
                  <c:v>15041.563</c:v>
                </c:pt>
                <c:pt idx="1106">
                  <c:v>15043.955</c:v>
                </c:pt>
                <c:pt idx="1107">
                  <c:v>15046.802</c:v>
                </c:pt>
                <c:pt idx="1108">
                  <c:v>15050.245000000001</c:v>
                </c:pt>
                <c:pt idx="1109">
                  <c:v>15054.346</c:v>
                </c:pt>
                <c:pt idx="1110">
                  <c:v>15059.342000000001</c:v>
                </c:pt>
                <c:pt idx="1111">
                  <c:v>15063.040999999999</c:v>
                </c:pt>
                <c:pt idx="1112">
                  <c:v>15070.996999999999</c:v>
                </c:pt>
                <c:pt idx="1113">
                  <c:v>15081.191999999999</c:v>
                </c:pt>
                <c:pt idx="1114">
                  <c:v>15094.995999999999</c:v>
                </c:pt>
                <c:pt idx="1115">
                  <c:v>15114.906999999999</c:v>
                </c:pt>
                <c:pt idx="1116">
                  <c:v>15145.705</c:v>
                </c:pt>
                <c:pt idx="1117">
                  <c:v>15195.409</c:v>
                </c:pt>
                <c:pt idx="1118">
                  <c:v>15274.462</c:v>
                </c:pt>
                <c:pt idx="1119">
                  <c:v>15389.221</c:v>
                </c:pt>
                <c:pt idx="1120">
                  <c:v>15517.743</c:v>
                </c:pt>
                <c:pt idx="1121">
                  <c:v>15578.407999999999</c:v>
                </c:pt>
                <c:pt idx="1122">
                  <c:v>15517.808999999999</c:v>
                </c:pt>
                <c:pt idx="1123">
                  <c:v>15406.495000000001</c:v>
                </c:pt>
                <c:pt idx="1124">
                  <c:v>15316.776</c:v>
                </c:pt>
                <c:pt idx="1125">
                  <c:v>15264.556</c:v>
                </c:pt>
                <c:pt idx="1126">
                  <c:v>15243.127</c:v>
                </c:pt>
                <c:pt idx="1127">
                  <c:v>15243.571</c:v>
                </c:pt>
                <c:pt idx="1128">
                  <c:v>15260.207</c:v>
                </c:pt>
                <c:pt idx="1129">
                  <c:v>15291.27</c:v>
                </c:pt>
                <c:pt idx="1130">
                  <c:v>15338.401</c:v>
                </c:pt>
                <c:pt idx="1131">
                  <c:v>15406.701000000001</c:v>
                </c:pt>
                <c:pt idx="1132">
                  <c:v>15506.34</c:v>
                </c:pt>
                <c:pt idx="1133">
                  <c:v>15659.249</c:v>
                </c:pt>
                <c:pt idx="1134">
                  <c:v>15907.772000000001</c:v>
                </c:pt>
                <c:pt idx="1135">
                  <c:v>16328.034</c:v>
                </c:pt>
                <c:pt idx="1136">
                  <c:v>17028.989000000001</c:v>
                </c:pt>
                <c:pt idx="1137">
                  <c:v>18107.891</c:v>
                </c:pt>
                <c:pt idx="1138">
                  <c:v>19462.294000000002</c:v>
                </c:pt>
                <c:pt idx="1139">
                  <c:v>20348.780999999999</c:v>
                </c:pt>
                <c:pt idx="1140">
                  <c:v>19842.561999999998</c:v>
                </c:pt>
                <c:pt idx="1141">
                  <c:v>18512.690999999999</c:v>
                </c:pt>
                <c:pt idx="1142">
                  <c:v>17315.785</c:v>
                </c:pt>
                <c:pt idx="1143">
                  <c:v>16502.72</c:v>
                </c:pt>
                <c:pt idx="1144">
                  <c:v>16005.788</c:v>
                </c:pt>
                <c:pt idx="1145">
                  <c:v>15711.268</c:v>
                </c:pt>
                <c:pt idx="1146">
                  <c:v>15531.42</c:v>
                </c:pt>
                <c:pt idx="1147">
                  <c:v>15414.092000000001</c:v>
                </c:pt>
                <c:pt idx="1148">
                  <c:v>15332.366</c:v>
                </c:pt>
                <c:pt idx="1149">
                  <c:v>15271.977999999999</c:v>
                </c:pt>
                <c:pt idx="1150">
                  <c:v>15226.99</c:v>
                </c:pt>
                <c:pt idx="1151">
                  <c:v>15192.251</c:v>
                </c:pt>
                <c:pt idx="1152">
                  <c:v>15164.898999999999</c:v>
                </c:pt>
                <c:pt idx="1153">
                  <c:v>15142.999</c:v>
                </c:pt>
                <c:pt idx="1154">
                  <c:v>15125.208000000001</c:v>
                </c:pt>
                <c:pt idx="1155">
                  <c:v>15110.57</c:v>
                </c:pt>
                <c:pt idx="1156">
                  <c:v>15098.388999999999</c:v>
                </c:pt>
                <c:pt idx="1157">
                  <c:v>15088.154</c:v>
                </c:pt>
                <c:pt idx="1158">
                  <c:v>15080.806</c:v>
                </c:pt>
                <c:pt idx="1159">
                  <c:v>15073.431</c:v>
                </c:pt>
                <c:pt idx="1160">
                  <c:v>15067.094999999999</c:v>
                </c:pt>
                <c:pt idx="1161">
                  <c:v>15061.621999999999</c:v>
                </c:pt>
                <c:pt idx="1162">
                  <c:v>15056.873</c:v>
                </c:pt>
                <c:pt idx="1163">
                  <c:v>15052.739</c:v>
                </c:pt>
                <c:pt idx="1164">
                  <c:v>15049.13</c:v>
                </c:pt>
                <c:pt idx="1165">
                  <c:v>15045.98</c:v>
                </c:pt>
                <c:pt idx="1166">
                  <c:v>15043.232</c:v>
                </c:pt>
                <c:pt idx="1167">
                  <c:v>15040.847</c:v>
                </c:pt>
                <c:pt idx="1168">
                  <c:v>15038.793</c:v>
                </c:pt>
                <c:pt idx="1169">
                  <c:v>15037.052</c:v>
                </c:pt>
                <c:pt idx="1170">
                  <c:v>15035.619000000001</c:v>
                </c:pt>
                <c:pt idx="1171">
                  <c:v>15034.5</c:v>
                </c:pt>
                <c:pt idx="1172">
                  <c:v>15033.725</c:v>
                </c:pt>
                <c:pt idx="1173">
                  <c:v>15033.353999999999</c:v>
                </c:pt>
                <c:pt idx="1174">
                  <c:v>15033.51</c:v>
                </c:pt>
                <c:pt idx="1175">
                  <c:v>15034.441000000001</c:v>
                </c:pt>
                <c:pt idx="1176">
                  <c:v>15036.619000000001</c:v>
                </c:pt>
                <c:pt idx="1177">
                  <c:v>15040.834999999999</c:v>
                </c:pt>
                <c:pt idx="1178">
                  <c:v>15048.134</c:v>
                </c:pt>
                <c:pt idx="1179">
                  <c:v>15059.286</c:v>
                </c:pt>
                <c:pt idx="1180">
                  <c:v>15072.656000000001</c:v>
                </c:pt>
                <c:pt idx="1181">
                  <c:v>15081.721</c:v>
                </c:pt>
                <c:pt idx="1182">
                  <c:v>15084.741</c:v>
                </c:pt>
                <c:pt idx="1183">
                  <c:v>15091.199000000001</c:v>
                </c:pt>
                <c:pt idx="1184">
                  <c:v>15105.902</c:v>
                </c:pt>
                <c:pt idx="1185">
                  <c:v>15119.285</c:v>
                </c:pt>
                <c:pt idx="1186">
                  <c:v>15112.23</c:v>
                </c:pt>
                <c:pt idx="1187">
                  <c:v>15087.914000000001</c:v>
                </c:pt>
                <c:pt idx="1188">
                  <c:v>15064.145</c:v>
                </c:pt>
                <c:pt idx="1189">
                  <c:v>15047.358</c:v>
                </c:pt>
                <c:pt idx="1190">
                  <c:v>15036.800999999999</c:v>
                </c:pt>
                <c:pt idx="1191">
                  <c:v>15030.394</c:v>
                </c:pt>
                <c:pt idx="1192">
                  <c:v>15026.414000000001</c:v>
                </c:pt>
                <c:pt idx="1193">
                  <c:v>15023.790999999999</c:v>
                </c:pt>
                <c:pt idx="1194">
                  <c:v>15021.637000000001</c:v>
                </c:pt>
                <c:pt idx="1195">
                  <c:v>15020.161</c:v>
                </c:pt>
                <c:pt idx="1196">
                  <c:v>15019.196</c:v>
                </c:pt>
                <c:pt idx="1197">
                  <c:v>15018.487999999999</c:v>
                </c:pt>
                <c:pt idx="1198">
                  <c:v>15017.981</c:v>
                </c:pt>
                <c:pt idx="1199">
                  <c:v>15017.637000000001</c:v>
                </c:pt>
                <c:pt idx="1200">
                  <c:v>15017.431</c:v>
                </c:pt>
                <c:pt idx="1201">
                  <c:v>15017.347</c:v>
                </c:pt>
                <c:pt idx="1202">
                  <c:v>15017.375</c:v>
                </c:pt>
                <c:pt idx="1203">
                  <c:v>15017.512000000001</c:v>
                </c:pt>
                <c:pt idx="1204">
                  <c:v>15017.754999999999</c:v>
                </c:pt>
                <c:pt idx="1205">
                  <c:v>15018.108</c:v>
                </c:pt>
                <c:pt idx="1206">
                  <c:v>15018.576999999999</c:v>
                </c:pt>
                <c:pt idx="1207">
                  <c:v>15019.171</c:v>
                </c:pt>
                <c:pt idx="1208">
                  <c:v>15019.904</c:v>
                </c:pt>
                <c:pt idx="1209">
                  <c:v>15020.794</c:v>
                </c:pt>
                <c:pt idx="1210">
                  <c:v>15021.862999999999</c:v>
                </c:pt>
                <c:pt idx="1211">
                  <c:v>15023.14</c:v>
                </c:pt>
                <c:pt idx="1212">
                  <c:v>15024.664000000001</c:v>
                </c:pt>
                <c:pt idx="1213">
                  <c:v>15021.415999999999</c:v>
                </c:pt>
                <c:pt idx="1214">
                  <c:v>15023.727000000001</c:v>
                </c:pt>
                <c:pt idx="1215">
                  <c:v>15026.472</c:v>
                </c:pt>
                <c:pt idx="1216">
                  <c:v>15029.761</c:v>
                </c:pt>
                <c:pt idx="1217">
                  <c:v>15033.74</c:v>
                </c:pt>
                <c:pt idx="1218">
                  <c:v>15038.606</c:v>
                </c:pt>
                <c:pt idx="1219">
                  <c:v>15044.636</c:v>
                </c:pt>
                <c:pt idx="1220">
                  <c:v>15052.218000000001</c:v>
                </c:pt>
                <c:pt idx="1221">
                  <c:v>15061.919</c:v>
                </c:pt>
                <c:pt idx="1222">
                  <c:v>15074.585999999999</c:v>
                </c:pt>
                <c:pt idx="1223">
                  <c:v>15091.555</c:v>
                </c:pt>
                <c:pt idx="1224">
                  <c:v>15115.116</c:v>
                </c:pt>
                <c:pt idx="1225">
                  <c:v>15149.614</c:v>
                </c:pt>
                <c:pt idx="1226">
                  <c:v>15203.724</c:v>
                </c:pt>
                <c:pt idx="1227">
                  <c:v>15293.725</c:v>
                </c:pt>
                <c:pt idx="1228">
                  <c:v>15455.233</c:v>
                </c:pt>
                <c:pt idx="1229">
                  <c:v>15697.794</c:v>
                </c:pt>
                <c:pt idx="1230">
                  <c:v>16034.567999999999</c:v>
                </c:pt>
                <c:pt idx="1231">
                  <c:v>16347.754000000001</c:v>
                </c:pt>
                <c:pt idx="1232">
                  <c:v>16361.32</c:v>
                </c:pt>
                <c:pt idx="1233">
                  <c:v>16059.9</c:v>
                </c:pt>
                <c:pt idx="1234">
                  <c:v>15719.413</c:v>
                </c:pt>
                <c:pt idx="1235">
                  <c:v>15470.597</c:v>
                </c:pt>
                <c:pt idx="1236">
                  <c:v>15314.179</c:v>
                </c:pt>
                <c:pt idx="1237">
                  <c:v>15221.302</c:v>
                </c:pt>
                <c:pt idx="1238">
                  <c:v>15165.775</c:v>
                </c:pt>
                <c:pt idx="1239">
                  <c:v>15130.701999999999</c:v>
                </c:pt>
                <c:pt idx="1240">
                  <c:v>15107.003000000001</c:v>
                </c:pt>
                <c:pt idx="1241">
                  <c:v>15090.128000000001</c:v>
                </c:pt>
                <c:pt idx="1242">
                  <c:v>15077.695</c:v>
                </c:pt>
                <c:pt idx="1243">
                  <c:v>15068.324000000001</c:v>
                </c:pt>
                <c:pt idx="1244">
                  <c:v>15061.145</c:v>
                </c:pt>
                <c:pt idx="1245">
                  <c:v>15055.579</c:v>
                </c:pt>
                <c:pt idx="1246">
                  <c:v>15051.227999999999</c:v>
                </c:pt>
                <c:pt idx="1247">
                  <c:v>15047.813</c:v>
                </c:pt>
                <c:pt idx="1248">
                  <c:v>15045.133</c:v>
                </c:pt>
                <c:pt idx="1249">
                  <c:v>15043.041999999999</c:v>
                </c:pt>
                <c:pt idx="1250">
                  <c:v>15041.431</c:v>
                </c:pt>
                <c:pt idx="1251">
                  <c:v>15040.22</c:v>
                </c:pt>
                <c:pt idx="1252">
                  <c:v>15039.346</c:v>
                </c:pt>
                <c:pt idx="1253">
                  <c:v>15038.763999999999</c:v>
                </c:pt>
                <c:pt idx="1254">
                  <c:v>15038.398999999999</c:v>
                </c:pt>
                <c:pt idx="1255">
                  <c:v>15038.304</c:v>
                </c:pt>
                <c:pt idx="1256">
                  <c:v>15038.419</c:v>
                </c:pt>
                <c:pt idx="1257">
                  <c:v>15038.731</c:v>
                </c:pt>
                <c:pt idx="1258">
                  <c:v>15039.227999999999</c:v>
                </c:pt>
                <c:pt idx="1259">
                  <c:v>15039.816999999999</c:v>
                </c:pt>
                <c:pt idx="1260">
                  <c:v>15040.675999999999</c:v>
                </c:pt>
                <c:pt idx="1261">
                  <c:v>15041.715</c:v>
                </c:pt>
                <c:pt idx="1262">
                  <c:v>15042.936</c:v>
                </c:pt>
                <c:pt idx="1263">
                  <c:v>15044.347</c:v>
                </c:pt>
                <c:pt idx="1264">
                  <c:v>15045.958000000001</c:v>
                </c:pt>
                <c:pt idx="1265">
                  <c:v>15047.78</c:v>
                </c:pt>
                <c:pt idx="1266">
                  <c:v>15049.829</c:v>
                </c:pt>
                <c:pt idx="1267">
                  <c:v>15052.126</c:v>
                </c:pt>
                <c:pt idx="1268">
                  <c:v>15054.692999999999</c:v>
                </c:pt>
                <c:pt idx="1269">
                  <c:v>15057.56</c:v>
                </c:pt>
                <c:pt idx="1270">
                  <c:v>15060.758</c:v>
                </c:pt>
                <c:pt idx="1271">
                  <c:v>15064.329</c:v>
                </c:pt>
                <c:pt idx="1272">
                  <c:v>15068.32</c:v>
                </c:pt>
                <c:pt idx="1273">
                  <c:v>15072.788</c:v>
                </c:pt>
                <c:pt idx="1274">
                  <c:v>15077.802</c:v>
                </c:pt>
                <c:pt idx="1275">
                  <c:v>15083.441999999999</c:v>
                </c:pt>
                <c:pt idx="1276">
                  <c:v>15089.808999999999</c:v>
                </c:pt>
                <c:pt idx="1277">
                  <c:v>15097.021000000001</c:v>
                </c:pt>
                <c:pt idx="1278">
                  <c:v>15105.227000000001</c:v>
                </c:pt>
                <c:pt idx="1279">
                  <c:v>15114.608</c:v>
                </c:pt>
                <c:pt idx="1280">
                  <c:v>15125.388000000001</c:v>
                </c:pt>
                <c:pt idx="1281">
                  <c:v>15137.851000000001</c:v>
                </c:pt>
                <c:pt idx="1282">
                  <c:v>15152.356</c:v>
                </c:pt>
                <c:pt idx="1283">
                  <c:v>15169.361000000001</c:v>
                </c:pt>
                <c:pt idx="1284">
                  <c:v>15189.463</c:v>
                </c:pt>
                <c:pt idx="1285">
                  <c:v>15213.445</c:v>
                </c:pt>
                <c:pt idx="1286">
                  <c:v>15242.352999999999</c:v>
                </c:pt>
                <c:pt idx="1287">
                  <c:v>15277.61</c:v>
                </c:pt>
                <c:pt idx="1288">
                  <c:v>15321.178</c:v>
                </c:pt>
                <c:pt idx="1289">
                  <c:v>15375.835999999999</c:v>
                </c:pt>
                <c:pt idx="1290">
                  <c:v>15445.6</c:v>
                </c:pt>
                <c:pt idx="1291">
                  <c:v>15536.47</c:v>
                </c:pt>
                <c:pt idx="1292">
                  <c:v>15657.851000000001</c:v>
                </c:pt>
                <c:pt idx="1293">
                  <c:v>15825.731</c:v>
                </c:pt>
                <c:pt idx="1294">
                  <c:v>16070.227000000001</c:v>
                </c:pt>
                <c:pt idx="1295">
                  <c:v>16451.427</c:v>
                </c:pt>
                <c:pt idx="1296">
                  <c:v>17083.164000000001</c:v>
                </c:pt>
                <c:pt idx="1297">
                  <c:v>18148.058000000001</c:v>
                </c:pt>
                <c:pt idx="1298">
                  <c:v>19862.409</c:v>
                </c:pt>
                <c:pt idx="1299">
                  <c:v>22286.858</c:v>
                </c:pt>
                <c:pt idx="1300">
                  <c:v>24665.123</c:v>
                </c:pt>
                <c:pt idx="1301">
                  <c:v>25000</c:v>
                </c:pt>
                <c:pt idx="1302">
                  <c:v>22906.496999999999</c:v>
                </c:pt>
                <c:pt idx="1303">
                  <c:v>20377.018</c:v>
                </c:pt>
                <c:pt idx="1304">
                  <c:v>18488.170999999998</c:v>
                </c:pt>
                <c:pt idx="1305">
                  <c:v>17289.266</c:v>
                </c:pt>
                <c:pt idx="1306">
                  <c:v>16573.02</c:v>
                </c:pt>
                <c:pt idx="1307">
                  <c:v>16145.469000000001</c:v>
                </c:pt>
                <c:pt idx="1308">
                  <c:v>15875.704</c:v>
                </c:pt>
                <c:pt idx="1309">
                  <c:v>15693.249</c:v>
                </c:pt>
                <c:pt idx="1310">
                  <c:v>15562.716</c:v>
                </c:pt>
                <c:pt idx="1311">
                  <c:v>15465.697</c:v>
                </c:pt>
                <c:pt idx="1312">
                  <c:v>15391.620999999999</c:v>
                </c:pt>
                <c:pt idx="1313">
                  <c:v>15333.852000000001</c:v>
                </c:pt>
                <c:pt idx="1314">
                  <c:v>15287.986999999999</c:v>
                </c:pt>
                <c:pt idx="1315">
                  <c:v>15251.004999999999</c:v>
                </c:pt>
                <c:pt idx="1316">
                  <c:v>15220.778</c:v>
                </c:pt>
                <c:pt idx="1317">
                  <c:v>15195.776</c:v>
                </c:pt>
                <c:pt idx="1318">
                  <c:v>15174.875</c:v>
                </c:pt>
                <c:pt idx="1319">
                  <c:v>15157.236999999999</c:v>
                </c:pt>
                <c:pt idx="1320">
                  <c:v>15142.228999999999</c:v>
                </c:pt>
                <c:pt idx="1321">
                  <c:v>15129.361999999999</c:v>
                </c:pt>
                <c:pt idx="1322">
                  <c:v>15118.255999999999</c:v>
                </c:pt>
                <c:pt idx="1323">
                  <c:v>15108.614</c:v>
                </c:pt>
                <c:pt idx="1324">
                  <c:v>15100.198</c:v>
                </c:pt>
                <c:pt idx="1325">
                  <c:v>15092.816999999999</c:v>
                </c:pt>
                <c:pt idx="1326">
                  <c:v>15086.316999999999</c:v>
                </c:pt>
                <c:pt idx="1327">
                  <c:v>15081.262000000001</c:v>
                </c:pt>
                <c:pt idx="1328">
                  <c:v>15076.188</c:v>
                </c:pt>
                <c:pt idx="1329">
                  <c:v>15071.682000000001</c:v>
                </c:pt>
                <c:pt idx="1330">
                  <c:v>15067.673000000001</c:v>
                </c:pt>
                <c:pt idx="1331">
                  <c:v>15064.102000000001</c:v>
                </c:pt>
                <c:pt idx="1332">
                  <c:v>15060.919</c:v>
                </c:pt>
                <c:pt idx="1333">
                  <c:v>15058.083000000001</c:v>
                </c:pt>
                <c:pt idx="1334">
                  <c:v>15055.56</c:v>
                </c:pt>
                <c:pt idx="1335">
                  <c:v>15053.32</c:v>
                </c:pt>
                <c:pt idx="1336">
                  <c:v>15051.34</c:v>
                </c:pt>
                <c:pt idx="1337">
                  <c:v>15049.6</c:v>
                </c:pt>
                <c:pt idx="1338">
                  <c:v>15048.083000000001</c:v>
                </c:pt>
                <c:pt idx="1339">
                  <c:v>15046.778</c:v>
                </c:pt>
                <c:pt idx="1340">
                  <c:v>15045.674000000001</c:v>
                </c:pt>
                <c:pt idx="1341">
                  <c:v>15044.764999999999</c:v>
                </c:pt>
                <c:pt idx="1342">
                  <c:v>15044.048000000001</c:v>
                </c:pt>
                <c:pt idx="1343">
                  <c:v>15043.521000000001</c:v>
                </c:pt>
                <c:pt idx="1344">
                  <c:v>15043.187</c:v>
                </c:pt>
                <c:pt idx="1345">
                  <c:v>15043.052</c:v>
                </c:pt>
                <c:pt idx="1346">
                  <c:v>15043.125</c:v>
                </c:pt>
                <c:pt idx="1347">
                  <c:v>15043.42</c:v>
                </c:pt>
                <c:pt idx="1348">
                  <c:v>15043.954</c:v>
                </c:pt>
                <c:pt idx="1349">
                  <c:v>15044.754000000001</c:v>
                </c:pt>
                <c:pt idx="1350">
                  <c:v>15045.85</c:v>
                </c:pt>
                <c:pt idx="1351">
                  <c:v>15047.932000000001</c:v>
                </c:pt>
                <c:pt idx="1352">
                  <c:v>15049.775</c:v>
                </c:pt>
                <c:pt idx="1353">
                  <c:v>15052.08</c:v>
                </c:pt>
                <c:pt idx="1354">
                  <c:v>15054.934999999999</c:v>
                </c:pt>
                <c:pt idx="1355">
                  <c:v>15058.458000000001</c:v>
                </c:pt>
                <c:pt idx="1356">
                  <c:v>15062.802</c:v>
                </c:pt>
                <c:pt idx="1357">
                  <c:v>15068.174999999999</c:v>
                </c:pt>
                <c:pt idx="1358">
                  <c:v>15074.859</c:v>
                </c:pt>
                <c:pt idx="1359">
                  <c:v>15083.243</c:v>
                </c:pt>
                <c:pt idx="1360">
                  <c:v>15093.876</c:v>
                </c:pt>
                <c:pt idx="1361">
                  <c:v>15107.552</c:v>
                </c:pt>
                <c:pt idx="1362">
                  <c:v>15125.450999999999</c:v>
                </c:pt>
                <c:pt idx="1363">
                  <c:v>15149.411</c:v>
                </c:pt>
                <c:pt idx="1364">
                  <c:v>15182.519</c:v>
                </c:pt>
                <c:pt idx="1365">
                  <c:v>15230.526</c:v>
                </c:pt>
                <c:pt idx="1366">
                  <c:v>15304.887000000001</c:v>
                </c:pt>
                <c:pt idx="1367">
                  <c:v>15427.574000000001</c:v>
                </c:pt>
                <c:pt idx="1368">
                  <c:v>15634.745000000001</c:v>
                </c:pt>
                <c:pt idx="1369">
                  <c:v>15971.397000000001</c:v>
                </c:pt>
                <c:pt idx="1370">
                  <c:v>16458.001</c:v>
                </c:pt>
                <c:pt idx="1371">
                  <c:v>16969.810000000001</c:v>
                </c:pt>
                <c:pt idx="1372">
                  <c:v>17108.185000000001</c:v>
                </c:pt>
                <c:pt idx="1373">
                  <c:v>16714.957999999999</c:v>
                </c:pt>
                <c:pt idx="1374">
                  <c:v>16184.082</c:v>
                </c:pt>
                <c:pt idx="1375">
                  <c:v>15765.634</c:v>
                </c:pt>
                <c:pt idx="1376">
                  <c:v>15503.427</c:v>
                </c:pt>
                <c:pt idx="1377">
                  <c:v>15346.808000000001</c:v>
                </c:pt>
                <c:pt idx="1378">
                  <c:v>15253.817999999999</c:v>
                </c:pt>
                <c:pt idx="1379">
                  <c:v>15195.963</c:v>
                </c:pt>
                <c:pt idx="1380">
                  <c:v>15157.508</c:v>
                </c:pt>
                <c:pt idx="1381">
                  <c:v>15130.546</c:v>
                </c:pt>
                <c:pt idx="1382">
                  <c:v>15111.021000000001</c:v>
                </c:pt>
                <c:pt idx="1383">
                  <c:v>15096.652</c:v>
                </c:pt>
                <c:pt idx="1384">
                  <c:v>15086.048000000001</c:v>
                </c:pt>
                <c:pt idx="1385">
                  <c:v>15078.323</c:v>
                </c:pt>
                <c:pt idx="1386">
                  <c:v>15072.918</c:v>
                </c:pt>
                <c:pt idx="1387">
                  <c:v>15069.501</c:v>
                </c:pt>
                <c:pt idx="1388">
                  <c:v>15067.92</c:v>
                </c:pt>
                <c:pt idx="1389">
                  <c:v>15068.189</c:v>
                </c:pt>
                <c:pt idx="1390">
                  <c:v>15070.504000000001</c:v>
                </c:pt>
                <c:pt idx="1391">
                  <c:v>15075.31</c:v>
                </c:pt>
                <c:pt idx="1392">
                  <c:v>15083.463</c:v>
                </c:pt>
                <c:pt idx="1393">
                  <c:v>15096.644</c:v>
                </c:pt>
                <c:pt idx="1394">
                  <c:v>15125.512000000001</c:v>
                </c:pt>
                <c:pt idx="1395">
                  <c:v>15162.535</c:v>
                </c:pt>
                <c:pt idx="1396">
                  <c:v>15226.188</c:v>
                </c:pt>
                <c:pt idx="1397">
                  <c:v>15331.486000000001</c:v>
                </c:pt>
                <c:pt idx="1398">
                  <c:v>15487.922</c:v>
                </c:pt>
                <c:pt idx="1399">
                  <c:v>15664.619000000001</c:v>
                </c:pt>
                <c:pt idx="1400">
                  <c:v>15737.234</c:v>
                </c:pt>
                <c:pt idx="1401">
                  <c:v>15624.195</c:v>
                </c:pt>
                <c:pt idx="1402">
                  <c:v>15444.466</c:v>
                </c:pt>
                <c:pt idx="1403">
                  <c:v>15299.891</c:v>
                </c:pt>
                <c:pt idx="1404">
                  <c:v>15205.79</c:v>
                </c:pt>
                <c:pt idx="1405">
                  <c:v>15149.574000000001</c:v>
                </c:pt>
                <c:pt idx="1406">
                  <c:v>15116.721</c:v>
                </c:pt>
                <c:pt idx="1407">
                  <c:v>15096.995999999999</c:v>
                </c:pt>
                <c:pt idx="1408">
                  <c:v>15084.647000000001</c:v>
                </c:pt>
                <c:pt idx="1409">
                  <c:v>15076.808999999999</c:v>
                </c:pt>
                <c:pt idx="1410">
                  <c:v>15072.087</c:v>
                </c:pt>
                <c:pt idx="1411">
                  <c:v>15069.793</c:v>
                </c:pt>
                <c:pt idx="1412">
                  <c:v>15069.628000000001</c:v>
                </c:pt>
                <c:pt idx="1413">
                  <c:v>15071.573</c:v>
                </c:pt>
                <c:pt idx="1414">
                  <c:v>15075.892</c:v>
                </c:pt>
                <c:pt idx="1415">
                  <c:v>15083.228999999999</c:v>
                </c:pt>
                <c:pt idx="1416">
                  <c:v>15094.927</c:v>
                </c:pt>
                <c:pt idx="1417">
                  <c:v>15113.771000000001</c:v>
                </c:pt>
                <c:pt idx="1418">
                  <c:v>15145.335999999999</c:v>
                </c:pt>
                <c:pt idx="1419">
                  <c:v>15199.401</c:v>
                </c:pt>
                <c:pt idx="1420">
                  <c:v>15289.49</c:v>
                </c:pt>
                <c:pt idx="1421">
                  <c:v>15426.308999999999</c:v>
                </c:pt>
                <c:pt idx="1422">
                  <c:v>15591.172</c:v>
                </c:pt>
                <c:pt idx="1423">
                  <c:v>15682.704</c:v>
                </c:pt>
                <c:pt idx="1424">
                  <c:v>15602.111999999999</c:v>
                </c:pt>
                <c:pt idx="1425">
                  <c:v>15438.224</c:v>
                </c:pt>
                <c:pt idx="1426">
                  <c:v>15298.411</c:v>
                </c:pt>
                <c:pt idx="1427">
                  <c:v>15205.886</c:v>
                </c:pt>
                <c:pt idx="1428">
                  <c:v>15149.883</c:v>
                </c:pt>
                <c:pt idx="1429">
                  <c:v>15117.137000000001</c:v>
                </c:pt>
                <c:pt idx="1430">
                  <c:v>15097.509</c:v>
                </c:pt>
                <c:pt idx="1431">
                  <c:v>15085.115</c:v>
                </c:pt>
                <c:pt idx="1432">
                  <c:v>15076.949000000001</c:v>
                </c:pt>
                <c:pt idx="1433">
                  <c:v>15072.125</c:v>
                </c:pt>
                <c:pt idx="1434">
                  <c:v>15068.585999999999</c:v>
                </c:pt>
                <c:pt idx="1435">
                  <c:v>15066.45</c:v>
                </c:pt>
                <c:pt idx="1436">
                  <c:v>15065.406000000001</c:v>
                </c:pt>
                <c:pt idx="1437">
                  <c:v>15065.257</c:v>
                </c:pt>
                <c:pt idx="1438">
                  <c:v>15065.877</c:v>
                </c:pt>
                <c:pt idx="1439">
                  <c:v>15067.191000000001</c:v>
                </c:pt>
                <c:pt idx="1440">
                  <c:v>15069.162</c:v>
                </c:pt>
                <c:pt idx="1441">
                  <c:v>15071.784</c:v>
                </c:pt>
                <c:pt idx="1442">
                  <c:v>15075.074000000001</c:v>
                </c:pt>
                <c:pt idx="1443">
                  <c:v>15079.075000000001</c:v>
                </c:pt>
                <c:pt idx="1444">
                  <c:v>15083.853999999999</c:v>
                </c:pt>
                <c:pt idx="1445">
                  <c:v>15087.476000000001</c:v>
                </c:pt>
                <c:pt idx="1446">
                  <c:v>15094.181</c:v>
                </c:pt>
                <c:pt idx="1447">
                  <c:v>15102.048000000001</c:v>
                </c:pt>
                <c:pt idx="1448">
                  <c:v>15111.287</c:v>
                </c:pt>
                <c:pt idx="1449">
                  <c:v>15122.175999999999</c:v>
                </c:pt>
                <c:pt idx="1450">
                  <c:v>15135.072</c:v>
                </c:pt>
                <c:pt idx="1451">
                  <c:v>15150.446</c:v>
                </c:pt>
                <c:pt idx="1452">
                  <c:v>15168.92</c:v>
                </c:pt>
                <c:pt idx="1453">
                  <c:v>15191.333000000001</c:v>
                </c:pt>
                <c:pt idx="1454">
                  <c:v>15218.833000000001</c:v>
                </c:pt>
                <c:pt idx="1455">
                  <c:v>15253.016</c:v>
                </c:pt>
                <c:pt idx="1456">
                  <c:v>15297.367</c:v>
                </c:pt>
                <c:pt idx="1457">
                  <c:v>15352.814</c:v>
                </c:pt>
                <c:pt idx="1458">
                  <c:v>15425.548999999999</c:v>
                </c:pt>
                <c:pt idx="1459">
                  <c:v>15523.588</c:v>
                </c:pt>
                <c:pt idx="1460">
                  <c:v>15660.968000000001</c:v>
                </c:pt>
                <c:pt idx="1461">
                  <c:v>15864.804</c:v>
                </c:pt>
                <c:pt idx="1462">
                  <c:v>16189.062</c:v>
                </c:pt>
                <c:pt idx="1463">
                  <c:v>16732.251</c:v>
                </c:pt>
                <c:pt idx="1464">
                  <c:v>17641.867999999999</c:v>
                </c:pt>
                <c:pt idx="1465">
                  <c:v>19067.626</c:v>
                </c:pt>
                <c:pt idx="1466">
                  <c:v>20950.192999999999</c:v>
                </c:pt>
                <c:pt idx="1467">
                  <c:v>22431.100999999999</c:v>
                </c:pt>
                <c:pt idx="1468">
                  <c:v>22064.27</c:v>
                </c:pt>
                <c:pt idx="1469">
                  <c:v>20272.056</c:v>
                </c:pt>
                <c:pt idx="1470">
                  <c:v>18508.7</c:v>
                </c:pt>
                <c:pt idx="1471">
                  <c:v>17274.832999999999</c:v>
                </c:pt>
                <c:pt idx="1472">
                  <c:v>16512.348999999998</c:v>
                </c:pt>
                <c:pt idx="1473">
                  <c:v>16059.624</c:v>
                </c:pt>
                <c:pt idx="1474">
                  <c:v>15786.358</c:v>
                </c:pt>
                <c:pt idx="1475">
                  <c:v>15610.585999999999</c:v>
                </c:pt>
                <c:pt idx="1476">
                  <c:v>15489.687</c:v>
                </c:pt>
                <c:pt idx="1477">
                  <c:v>15402.291999999999</c:v>
                </c:pt>
                <c:pt idx="1478">
                  <c:v>15336.998</c:v>
                </c:pt>
                <c:pt idx="1479">
                  <c:v>15287.069</c:v>
                </c:pt>
                <c:pt idx="1480">
                  <c:v>15248.200999999999</c:v>
                </c:pt>
                <c:pt idx="1481">
                  <c:v>15217.513000000001</c:v>
                </c:pt>
                <c:pt idx="1482">
                  <c:v>15193.027</c:v>
                </c:pt>
                <c:pt idx="1483">
                  <c:v>15173.385</c:v>
                </c:pt>
                <c:pt idx="1484">
                  <c:v>15157.540999999999</c:v>
                </c:pt>
                <c:pt idx="1485">
                  <c:v>15144.825999999999</c:v>
                </c:pt>
                <c:pt idx="1486">
                  <c:v>15134.746999999999</c:v>
                </c:pt>
                <c:pt idx="1487">
                  <c:v>15126.977999999999</c:v>
                </c:pt>
                <c:pt idx="1488">
                  <c:v>15121.329</c:v>
                </c:pt>
                <c:pt idx="1489">
                  <c:v>15117.745999999999</c:v>
                </c:pt>
                <c:pt idx="1490">
                  <c:v>15116.323</c:v>
                </c:pt>
                <c:pt idx="1491">
                  <c:v>15117.353999999999</c:v>
                </c:pt>
                <c:pt idx="1492">
                  <c:v>15121.457</c:v>
                </c:pt>
                <c:pt idx="1493">
                  <c:v>15129.887000000001</c:v>
                </c:pt>
                <c:pt idx="1494">
                  <c:v>15145.2</c:v>
                </c:pt>
                <c:pt idx="1495">
                  <c:v>15172.289000000001</c:v>
                </c:pt>
                <c:pt idx="1496">
                  <c:v>15218.504999999999</c:v>
                </c:pt>
                <c:pt idx="1497">
                  <c:v>15295</c:v>
                </c:pt>
                <c:pt idx="1498">
                  <c:v>15405.554</c:v>
                </c:pt>
                <c:pt idx="1499">
                  <c:v>15523.115</c:v>
                </c:pt>
                <c:pt idx="1500">
                  <c:v>15566.563</c:v>
                </c:pt>
                <c:pt idx="1501">
                  <c:v>15516.957</c:v>
                </c:pt>
                <c:pt idx="1502">
                  <c:v>15469.453</c:v>
                </c:pt>
                <c:pt idx="1503">
                  <c:v>15488.263999999999</c:v>
                </c:pt>
                <c:pt idx="1504">
                  <c:v>15582.844999999999</c:v>
                </c:pt>
                <c:pt idx="1505">
                  <c:v>15704.996999999999</c:v>
                </c:pt>
                <c:pt idx="1506">
                  <c:v>15724.037</c:v>
                </c:pt>
                <c:pt idx="1507">
                  <c:v>15590.315000000001</c:v>
                </c:pt>
                <c:pt idx="1508">
                  <c:v>15421.627</c:v>
                </c:pt>
                <c:pt idx="1509">
                  <c:v>15293.236999999999</c:v>
                </c:pt>
                <c:pt idx="1510">
                  <c:v>15210.951999999999</c:v>
                </c:pt>
                <c:pt idx="1511">
                  <c:v>15161.826999999999</c:v>
                </c:pt>
                <c:pt idx="1512">
                  <c:v>15132.959000000001</c:v>
                </c:pt>
                <c:pt idx="1513">
                  <c:v>15115.695</c:v>
                </c:pt>
                <c:pt idx="1514">
                  <c:v>15105.324000000001</c:v>
                </c:pt>
                <c:pt idx="1515">
                  <c:v>15099.572</c:v>
                </c:pt>
                <c:pt idx="1516">
                  <c:v>15097.415999999999</c:v>
                </c:pt>
                <c:pt idx="1517">
                  <c:v>15098.495000000001</c:v>
                </c:pt>
                <c:pt idx="1518">
                  <c:v>15102.906999999999</c:v>
                </c:pt>
                <c:pt idx="1519">
                  <c:v>15111.197</c:v>
                </c:pt>
                <c:pt idx="1520">
                  <c:v>15124.54</c:v>
                </c:pt>
                <c:pt idx="1521">
                  <c:v>15145.252</c:v>
                </c:pt>
                <c:pt idx="1522">
                  <c:v>15178.036</c:v>
                </c:pt>
                <c:pt idx="1523">
                  <c:v>15232.35</c:v>
                </c:pt>
                <c:pt idx="1524">
                  <c:v>15325.214</c:v>
                </c:pt>
                <c:pt idx="1525">
                  <c:v>15481.3</c:v>
                </c:pt>
                <c:pt idx="1526">
                  <c:v>15723.456</c:v>
                </c:pt>
                <c:pt idx="1527">
                  <c:v>16032.072</c:v>
                </c:pt>
                <c:pt idx="1528">
                  <c:v>16244.880000000001</c:v>
                </c:pt>
                <c:pt idx="1529">
                  <c:v>16142.987999999999</c:v>
                </c:pt>
                <c:pt idx="1530">
                  <c:v>15841.776</c:v>
                </c:pt>
                <c:pt idx="1531">
                  <c:v>15565.307000000001</c:v>
                </c:pt>
                <c:pt idx="1532">
                  <c:v>15376.752</c:v>
                </c:pt>
                <c:pt idx="1533">
                  <c:v>15262.187</c:v>
                </c:pt>
                <c:pt idx="1534">
                  <c:v>15195.536</c:v>
                </c:pt>
                <c:pt idx="1535">
                  <c:v>15156.743</c:v>
                </c:pt>
                <c:pt idx="1536">
                  <c:v>15134.011</c:v>
                </c:pt>
                <c:pt idx="1537">
                  <c:v>15121.813</c:v>
                </c:pt>
                <c:pt idx="1538">
                  <c:v>15118.575000000001</c:v>
                </c:pt>
                <c:pt idx="1539">
                  <c:v>15125.727000000001</c:v>
                </c:pt>
                <c:pt idx="1540">
                  <c:v>15147.625</c:v>
                </c:pt>
                <c:pt idx="1541">
                  <c:v>15183.609</c:v>
                </c:pt>
                <c:pt idx="1542">
                  <c:v>15252.754000000001</c:v>
                </c:pt>
                <c:pt idx="1543">
                  <c:v>15333.877</c:v>
                </c:pt>
                <c:pt idx="1544">
                  <c:v>15370.063</c:v>
                </c:pt>
                <c:pt idx="1545">
                  <c:v>15316.429</c:v>
                </c:pt>
                <c:pt idx="1546">
                  <c:v>15228.111999999999</c:v>
                </c:pt>
                <c:pt idx="1547">
                  <c:v>15155.895</c:v>
                </c:pt>
                <c:pt idx="1548">
                  <c:v>15108.259</c:v>
                </c:pt>
                <c:pt idx="1549">
                  <c:v>15079.387000000001</c:v>
                </c:pt>
                <c:pt idx="1550">
                  <c:v>15062.328</c:v>
                </c:pt>
                <c:pt idx="1551">
                  <c:v>15052.252</c:v>
                </c:pt>
                <c:pt idx="1552">
                  <c:v>15046.681</c:v>
                </c:pt>
                <c:pt idx="1553">
                  <c:v>15044.75</c:v>
                </c:pt>
                <c:pt idx="1554">
                  <c:v>15046.321</c:v>
                </c:pt>
                <c:pt idx="1555">
                  <c:v>15050.72</c:v>
                </c:pt>
                <c:pt idx="1556">
                  <c:v>15054.123</c:v>
                </c:pt>
                <c:pt idx="1557">
                  <c:v>15050.385</c:v>
                </c:pt>
                <c:pt idx="1558">
                  <c:v>15041.155000000001</c:v>
                </c:pt>
                <c:pt idx="1559">
                  <c:v>15032.352000000001</c:v>
                </c:pt>
                <c:pt idx="1560">
                  <c:v>15025.974</c:v>
                </c:pt>
                <c:pt idx="1561">
                  <c:v>15021.731</c:v>
                </c:pt>
                <c:pt idx="1562">
                  <c:v>15018.925999999999</c:v>
                </c:pt>
                <c:pt idx="1563">
                  <c:v>15016.987999999999</c:v>
                </c:pt>
                <c:pt idx="1564">
                  <c:v>15015.561</c:v>
                </c:pt>
                <c:pt idx="1565">
                  <c:v>15014.453</c:v>
                </c:pt>
                <c:pt idx="1566">
                  <c:v>15013.562</c:v>
                </c:pt>
                <c:pt idx="1567">
                  <c:v>15012.832</c:v>
                </c:pt>
                <c:pt idx="1568">
                  <c:v>15012.226000000001</c:v>
                </c:pt>
                <c:pt idx="1569">
                  <c:v>15012.356</c:v>
                </c:pt>
                <c:pt idx="1570">
                  <c:v>15011.951999999999</c:v>
                </c:pt>
                <c:pt idx="1571">
                  <c:v>15011.618</c:v>
                </c:pt>
                <c:pt idx="1572">
                  <c:v>15011.347</c:v>
                </c:pt>
                <c:pt idx="1573">
                  <c:v>15011.13</c:v>
                </c:pt>
                <c:pt idx="1574">
                  <c:v>15010.553</c:v>
                </c:pt>
                <c:pt idx="1575">
                  <c:v>15010.444</c:v>
                </c:pt>
                <c:pt idx="1576">
                  <c:v>15010.378000000001</c:v>
                </c:pt>
                <c:pt idx="1577">
                  <c:v>15010.353999999999</c:v>
                </c:pt>
                <c:pt idx="1578">
                  <c:v>15010.370999999999</c:v>
                </c:pt>
                <c:pt idx="1579">
                  <c:v>15009.812</c:v>
                </c:pt>
                <c:pt idx="1580">
                  <c:v>15009.928</c:v>
                </c:pt>
                <c:pt idx="1581">
                  <c:v>15010.087</c:v>
                </c:pt>
                <c:pt idx="1582">
                  <c:v>15010.289000000001</c:v>
                </c:pt>
                <c:pt idx="1583">
                  <c:v>15010.539000000001</c:v>
                </c:pt>
                <c:pt idx="1584">
                  <c:v>15010.841</c:v>
                </c:pt>
                <c:pt idx="1585">
                  <c:v>15011.199000000001</c:v>
                </c:pt>
                <c:pt idx="1586">
                  <c:v>15011.619000000001</c:v>
                </c:pt>
                <c:pt idx="1587">
                  <c:v>15012.11</c:v>
                </c:pt>
                <c:pt idx="1588">
                  <c:v>15012.682000000001</c:v>
                </c:pt>
                <c:pt idx="1589">
                  <c:v>15013.348</c:v>
                </c:pt>
                <c:pt idx="1590">
                  <c:v>15014.121999999999</c:v>
                </c:pt>
                <c:pt idx="1591">
                  <c:v>15015.027</c:v>
                </c:pt>
                <c:pt idx="1592">
                  <c:v>15016.089</c:v>
                </c:pt>
                <c:pt idx="1593">
                  <c:v>15017.342000000001</c:v>
                </c:pt>
                <c:pt idx="1594">
                  <c:v>15018.837</c:v>
                </c:pt>
                <c:pt idx="1595">
                  <c:v>15020.638000000001</c:v>
                </c:pt>
                <c:pt idx="1596">
                  <c:v>15022.841</c:v>
                </c:pt>
                <c:pt idx="1597">
                  <c:v>15025.592000000001</c:v>
                </c:pt>
                <c:pt idx="1598">
                  <c:v>15029.129000000001</c:v>
                </c:pt>
                <c:pt idx="1599">
                  <c:v>15033.893</c:v>
                </c:pt>
                <c:pt idx="1600">
                  <c:v>15040.718999999999</c:v>
                </c:pt>
                <c:pt idx="1601">
                  <c:v>15051.075000000001</c:v>
                </c:pt>
                <c:pt idx="1602">
                  <c:v>15065.922</c:v>
                </c:pt>
                <c:pt idx="1603">
                  <c:v>15089.655000000001</c:v>
                </c:pt>
                <c:pt idx="1604">
                  <c:v>15119.843000000001</c:v>
                </c:pt>
                <c:pt idx="1605">
                  <c:v>15143.9</c:v>
                </c:pt>
                <c:pt idx="1606">
                  <c:v>15144.376</c:v>
                </c:pt>
                <c:pt idx="1607">
                  <c:v>15130.973</c:v>
                </c:pt>
                <c:pt idx="1608">
                  <c:v>15123.366</c:v>
                </c:pt>
                <c:pt idx="1609">
                  <c:v>15129.276</c:v>
                </c:pt>
                <c:pt idx="1610">
                  <c:v>15152.02</c:v>
                </c:pt>
                <c:pt idx="1611">
                  <c:v>15197.282999999999</c:v>
                </c:pt>
                <c:pt idx="1612">
                  <c:v>15275.745000000001</c:v>
                </c:pt>
                <c:pt idx="1613">
                  <c:v>15400.614</c:v>
                </c:pt>
                <c:pt idx="1614">
                  <c:v>15574.776</c:v>
                </c:pt>
                <c:pt idx="1615">
                  <c:v>15786.394</c:v>
                </c:pt>
                <c:pt idx="1616">
                  <c:v>15992.326999999999</c:v>
                </c:pt>
                <c:pt idx="1617">
                  <c:v>16030.79</c:v>
                </c:pt>
                <c:pt idx="1618">
                  <c:v>15831.883</c:v>
                </c:pt>
                <c:pt idx="1619">
                  <c:v>15574.736999999999</c:v>
                </c:pt>
                <c:pt idx="1620">
                  <c:v>15378.255999999999</c:v>
                </c:pt>
                <c:pt idx="1621">
                  <c:v>15252.411</c:v>
                </c:pt>
                <c:pt idx="1622">
                  <c:v>15177.198</c:v>
                </c:pt>
                <c:pt idx="1623">
                  <c:v>15132.540999999999</c:v>
                </c:pt>
                <c:pt idx="1624">
                  <c:v>15104.904</c:v>
                </c:pt>
                <c:pt idx="1625">
                  <c:v>15086.815000000001</c:v>
                </c:pt>
                <c:pt idx="1626">
                  <c:v>15074.53</c:v>
                </c:pt>
                <c:pt idx="1627">
                  <c:v>15066.151</c:v>
                </c:pt>
                <c:pt idx="1628">
                  <c:v>15060.656000000001</c:v>
                </c:pt>
                <c:pt idx="1629">
                  <c:v>15057.485000000001</c:v>
                </c:pt>
                <c:pt idx="1630">
                  <c:v>15056.346</c:v>
                </c:pt>
                <c:pt idx="1631">
                  <c:v>15057.279</c:v>
                </c:pt>
                <c:pt idx="1632">
                  <c:v>15060.486000000001</c:v>
                </c:pt>
                <c:pt idx="1633">
                  <c:v>15066.544</c:v>
                </c:pt>
                <c:pt idx="1634">
                  <c:v>15076.648999999999</c:v>
                </c:pt>
                <c:pt idx="1635">
                  <c:v>15093.367</c:v>
                </c:pt>
                <c:pt idx="1636">
                  <c:v>15121.553</c:v>
                </c:pt>
                <c:pt idx="1637">
                  <c:v>15170.306</c:v>
                </c:pt>
                <c:pt idx="1638">
                  <c:v>15252.607</c:v>
                </c:pt>
                <c:pt idx="1639">
                  <c:v>15380.197</c:v>
                </c:pt>
                <c:pt idx="1640">
                  <c:v>15541.495000000001</c:v>
                </c:pt>
                <c:pt idx="1641">
                  <c:v>15648.85</c:v>
                </c:pt>
                <c:pt idx="1642">
                  <c:v>15590.082</c:v>
                </c:pt>
                <c:pt idx="1643">
                  <c:v>15430.684999999999</c:v>
                </c:pt>
                <c:pt idx="1644">
                  <c:v>15286.206</c:v>
                </c:pt>
                <c:pt idx="1645">
                  <c:v>15187.707</c:v>
                </c:pt>
                <c:pt idx="1646">
                  <c:v>15127.313</c:v>
                </c:pt>
                <c:pt idx="1647">
                  <c:v>15091.387000000001</c:v>
                </c:pt>
                <c:pt idx="1648">
                  <c:v>15069.353999999999</c:v>
                </c:pt>
                <c:pt idx="1649">
                  <c:v>15054.905000000001</c:v>
                </c:pt>
                <c:pt idx="1650">
                  <c:v>15044.779</c:v>
                </c:pt>
                <c:pt idx="1651">
                  <c:v>15037.334999999999</c:v>
                </c:pt>
                <c:pt idx="1652">
                  <c:v>15031.68</c:v>
                </c:pt>
                <c:pt idx="1653">
                  <c:v>15027.278</c:v>
                </c:pt>
                <c:pt idx="1654">
                  <c:v>15023.781999999999</c:v>
                </c:pt>
                <c:pt idx="1655">
                  <c:v>15020.957</c:v>
                </c:pt>
                <c:pt idx="1656">
                  <c:v>15018.64</c:v>
                </c:pt>
                <c:pt idx="1657">
                  <c:v>15016.714</c:v>
                </c:pt>
                <c:pt idx="1658">
                  <c:v>15015.096</c:v>
                </c:pt>
                <c:pt idx="1659">
                  <c:v>15013.721</c:v>
                </c:pt>
                <c:pt idx="1660">
                  <c:v>15012.541999999999</c:v>
                </c:pt>
                <c:pt idx="1661">
                  <c:v>15011.528</c:v>
                </c:pt>
                <c:pt idx="1662">
                  <c:v>15010.641</c:v>
                </c:pt>
                <c:pt idx="1663">
                  <c:v>15009.865</c:v>
                </c:pt>
                <c:pt idx="1664">
                  <c:v>15009.18</c:v>
                </c:pt>
                <c:pt idx="1665">
                  <c:v>15008.574000000001</c:v>
                </c:pt>
                <c:pt idx="1666">
                  <c:v>15008.035</c:v>
                </c:pt>
                <c:pt idx="1667">
                  <c:v>15008.638999999999</c:v>
                </c:pt>
                <c:pt idx="1668">
                  <c:v>15008.236999999999</c:v>
                </c:pt>
                <c:pt idx="1669">
                  <c:v>15007.88</c:v>
                </c:pt>
                <c:pt idx="1670">
                  <c:v>15007.563</c:v>
                </c:pt>
                <c:pt idx="1671">
                  <c:v>15007.281000000001</c:v>
                </c:pt>
                <c:pt idx="1672">
                  <c:v>15007.031000000001</c:v>
                </c:pt>
                <c:pt idx="1673">
                  <c:v>15006.808999999999</c:v>
                </c:pt>
                <c:pt idx="1674">
                  <c:v>15006.612999999999</c:v>
                </c:pt>
                <c:pt idx="1675">
                  <c:v>15006.441999999999</c:v>
                </c:pt>
                <c:pt idx="1676">
                  <c:v>15006.293</c:v>
                </c:pt>
                <c:pt idx="1677">
                  <c:v>15006.165000000001</c:v>
                </c:pt>
                <c:pt idx="1678">
                  <c:v>15006.057000000001</c:v>
                </c:pt>
                <c:pt idx="1679">
                  <c:v>15005.874</c:v>
                </c:pt>
                <c:pt idx="1680">
                  <c:v>15006.053</c:v>
                </c:pt>
                <c:pt idx="1681">
                  <c:v>15006.011</c:v>
                </c:pt>
                <c:pt idx="1682">
                  <c:v>15005.986999999999</c:v>
                </c:pt>
                <c:pt idx="1683">
                  <c:v>15005.982</c:v>
                </c:pt>
                <c:pt idx="1684">
                  <c:v>15005.995999999999</c:v>
                </c:pt>
                <c:pt idx="1685">
                  <c:v>15006.106</c:v>
                </c:pt>
                <c:pt idx="1686">
                  <c:v>15006.165000000001</c:v>
                </c:pt>
                <c:pt idx="1687">
                  <c:v>15006.248</c:v>
                </c:pt>
                <c:pt idx="1688">
                  <c:v>15006.24</c:v>
                </c:pt>
                <c:pt idx="1689">
                  <c:v>15006.383</c:v>
                </c:pt>
                <c:pt idx="1690">
                  <c:v>15005.621999999999</c:v>
                </c:pt>
                <c:pt idx="1691">
                  <c:v>15005.865</c:v>
                </c:pt>
                <c:pt idx="1692">
                  <c:v>15006.156000000001</c:v>
                </c:pt>
                <c:pt idx="1693">
                  <c:v>15006.504999999999</c:v>
                </c:pt>
                <c:pt idx="1694">
                  <c:v>15006.929</c:v>
                </c:pt>
                <c:pt idx="1695">
                  <c:v>15007.447</c:v>
                </c:pt>
                <c:pt idx="1696">
                  <c:v>15008.091</c:v>
                </c:pt>
                <c:pt idx="1697">
                  <c:v>15008.905000000001</c:v>
                </c:pt>
                <c:pt idx="1698">
                  <c:v>15009.956</c:v>
                </c:pt>
                <c:pt idx="1699">
                  <c:v>15011.359</c:v>
                </c:pt>
                <c:pt idx="1700">
                  <c:v>15013.317999999999</c:v>
                </c:pt>
                <c:pt idx="1701">
                  <c:v>15016.239</c:v>
                </c:pt>
                <c:pt idx="1702">
                  <c:v>15020.912</c:v>
                </c:pt>
                <c:pt idx="1703">
                  <c:v>15028.683000000001</c:v>
                </c:pt>
                <c:pt idx="1704">
                  <c:v>15041.332</c:v>
                </c:pt>
                <c:pt idx="1705">
                  <c:v>15060.05</c:v>
                </c:pt>
                <c:pt idx="1706">
                  <c:v>15081.447</c:v>
                </c:pt>
                <c:pt idx="1707">
                  <c:v>15091.08</c:v>
                </c:pt>
                <c:pt idx="1708">
                  <c:v>15078.591</c:v>
                </c:pt>
                <c:pt idx="1709">
                  <c:v>15057.637000000001</c:v>
                </c:pt>
                <c:pt idx="1710">
                  <c:v>15040.683999999999</c:v>
                </c:pt>
                <c:pt idx="1711">
                  <c:v>15029.764999999999</c:v>
                </c:pt>
                <c:pt idx="1712">
                  <c:v>15023.425999999999</c:v>
                </c:pt>
                <c:pt idx="1713">
                  <c:v>15019.938</c:v>
                </c:pt>
                <c:pt idx="1714">
                  <c:v>15018.075000000001</c:v>
                </c:pt>
                <c:pt idx="1715">
                  <c:v>15016.535</c:v>
                </c:pt>
                <c:pt idx="1716">
                  <c:v>15016.206</c:v>
                </c:pt>
                <c:pt idx="1717">
                  <c:v>15016.299000000001</c:v>
                </c:pt>
                <c:pt idx="1718">
                  <c:v>15016.802</c:v>
                </c:pt>
                <c:pt idx="1719">
                  <c:v>15017.539000000001</c:v>
                </c:pt>
                <c:pt idx="1720">
                  <c:v>15018.569</c:v>
                </c:pt>
                <c:pt idx="1721">
                  <c:v>15019.902</c:v>
                </c:pt>
                <c:pt idx="1722">
                  <c:v>15021.57</c:v>
                </c:pt>
                <c:pt idx="1723">
                  <c:v>15023.621999999999</c:v>
                </c:pt>
                <c:pt idx="1724">
                  <c:v>15026.130999999999</c:v>
                </c:pt>
                <c:pt idx="1725">
                  <c:v>15029.204</c:v>
                </c:pt>
                <c:pt idx="1726">
                  <c:v>15032.985000000001</c:v>
                </c:pt>
                <c:pt idx="1727">
                  <c:v>15037.768</c:v>
                </c:pt>
                <c:pt idx="1728">
                  <c:v>15043.677</c:v>
                </c:pt>
                <c:pt idx="1729">
                  <c:v>15051.233</c:v>
                </c:pt>
                <c:pt idx="1730">
                  <c:v>15062.154</c:v>
                </c:pt>
                <c:pt idx="1731">
                  <c:v>15075.361999999999</c:v>
                </c:pt>
                <c:pt idx="1732">
                  <c:v>15093.528</c:v>
                </c:pt>
                <c:pt idx="1733">
                  <c:v>15119.481</c:v>
                </c:pt>
                <c:pt idx="1734">
                  <c:v>15158.425999999999</c:v>
                </c:pt>
                <c:pt idx="1735">
                  <c:v>15220.529</c:v>
                </c:pt>
                <c:pt idx="1736">
                  <c:v>15324.423999999999</c:v>
                </c:pt>
                <c:pt idx="1737">
                  <c:v>15494.67</c:v>
                </c:pt>
                <c:pt idx="1738">
                  <c:v>15745.263999999999</c:v>
                </c:pt>
                <c:pt idx="1739">
                  <c:v>16022.089</c:v>
                </c:pt>
                <c:pt idx="1740">
                  <c:v>16123.991</c:v>
                </c:pt>
                <c:pt idx="1741">
                  <c:v>15937.148999999999</c:v>
                </c:pt>
                <c:pt idx="1742">
                  <c:v>15656.88</c:v>
                </c:pt>
                <c:pt idx="1743">
                  <c:v>15435.742</c:v>
                </c:pt>
                <c:pt idx="1744">
                  <c:v>15294.082</c:v>
                </c:pt>
                <c:pt idx="1745">
                  <c:v>15211.928</c:v>
                </c:pt>
                <c:pt idx="1746">
                  <c:v>15167.636</c:v>
                </c:pt>
                <c:pt idx="1747">
                  <c:v>15147.428</c:v>
                </c:pt>
                <c:pt idx="1748">
                  <c:v>15146.013999999999</c:v>
                </c:pt>
                <c:pt idx="1749">
                  <c:v>15164.037</c:v>
                </c:pt>
                <c:pt idx="1750">
                  <c:v>15203.870999999999</c:v>
                </c:pt>
                <c:pt idx="1751">
                  <c:v>15259.883</c:v>
                </c:pt>
                <c:pt idx="1752">
                  <c:v>15297.458000000001</c:v>
                </c:pt>
                <c:pt idx="1753">
                  <c:v>15272.852000000001</c:v>
                </c:pt>
                <c:pt idx="1754">
                  <c:v>15212.049000000001</c:v>
                </c:pt>
                <c:pt idx="1755">
                  <c:v>15161.275</c:v>
                </c:pt>
                <c:pt idx="1756">
                  <c:v>15134.14</c:v>
                </c:pt>
                <c:pt idx="1757">
                  <c:v>15127.634</c:v>
                </c:pt>
                <c:pt idx="1758">
                  <c:v>15129.609</c:v>
                </c:pt>
                <c:pt idx="1759">
                  <c:v>15120.228999999999</c:v>
                </c:pt>
                <c:pt idx="1760">
                  <c:v>15096.272999999999</c:v>
                </c:pt>
                <c:pt idx="1761">
                  <c:v>15073.146000000001</c:v>
                </c:pt>
                <c:pt idx="1762">
                  <c:v>15055.397000000001</c:v>
                </c:pt>
                <c:pt idx="1763">
                  <c:v>15043.718000000001</c:v>
                </c:pt>
                <c:pt idx="1764">
                  <c:v>15036.244000000001</c:v>
                </c:pt>
                <c:pt idx="1765">
                  <c:v>15031.343000000001</c:v>
                </c:pt>
                <c:pt idx="1766">
                  <c:v>15027.957</c:v>
                </c:pt>
                <c:pt idx="1767">
                  <c:v>15025.504000000001</c:v>
                </c:pt>
                <c:pt idx="1768">
                  <c:v>15023.674999999999</c:v>
                </c:pt>
                <c:pt idx="1769">
                  <c:v>15022.298000000001</c:v>
                </c:pt>
                <c:pt idx="1770">
                  <c:v>15021.269</c:v>
                </c:pt>
                <c:pt idx="1771">
                  <c:v>15020.521000000001</c:v>
                </c:pt>
                <c:pt idx="1772">
                  <c:v>15020.009</c:v>
                </c:pt>
                <c:pt idx="1773">
                  <c:v>15019.704</c:v>
                </c:pt>
                <c:pt idx="1774">
                  <c:v>15019.587</c:v>
                </c:pt>
                <c:pt idx="1775">
                  <c:v>15019.651</c:v>
                </c:pt>
                <c:pt idx="1776">
                  <c:v>15019.894</c:v>
                </c:pt>
                <c:pt idx="1777">
                  <c:v>15020.322</c:v>
                </c:pt>
                <c:pt idx="1778">
                  <c:v>15020.953</c:v>
                </c:pt>
                <c:pt idx="1779">
                  <c:v>15021.812</c:v>
                </c:pt>
                <c:pt idx="1780">
                  <c:v>15022.856</c:v>
                </c:pt>
                <c:pt idx="1781">
                  <c:v>15024.312</c:v>
                </c:pt>
                <c:pt idx="1782">
                  <c:v>15026.186</c:v>
                </c:pt>
                <c:pt idx="1783">
                  <c:v>15028.630999999999</c:v>
                </c:pt>
                <c:pt idx="1784">
                  <c:v>15031.916999999999</c:v>
                </c:pt>
                <c:pt idx="1785">
                  <c:v>15036.558999999999</c:v>
                </c:pt>
                <c:pt idx="1786">
                  <c:v>15043.481</c:v>
                </c:pt>
                <c:pt idx="1787">
                  <c:v>15054.092000000001</c:v>
                </c:pt>
                <c:pt idx="1788">
                  <c:v>15069.945</c:v>
                </c:pt>
                <c:pt idx="1789">
                  <c:v>15091.049000000001</c:v>
                </c:pt>
                <c:pt idx="1790">
                  <c:v>15110.945</c:v>
                </c:pt>
                <c:pt idx="1791">
                  <c:v>15116.728999999999</c:v>
                </c:pt>
                <c:pt idx="1792">
                  <c:v>15109.54</c:v>
                </c:pt>
                <c:pt idx="1793">
                  <c:v>15103.522000000001</c:v>
                </c:pt>
                <c:pt idx="1794">
                  <c:v>15106.379000000001</c:v>
                </c:pt>
                <c:pt idx="1795">
                  <c:v>15120.633</c:v>
                </c:pt>
                <c:pt idx="1796">
                  <c:v>15148.75</c:v>
                </c:pt>
                <c:pt idx="1797">
                  <c:v>15194.831</c:v>
                </c:pt>
                <c:pt idx="1798">
                  <c:v>15263.206</c:v>
                </c:pt>
                <c:pt idx="1799">
                  <c:v>15353.822</c:v>
                </c:pt>
                <c:pt idx="1800">
                  <c:v>15475.421</c:v>
                </c:pt>
                <c:pt idx="1801">
                  <c:v>15662.502</c:v>
                </c:pt>
                <c:pt idx="1802">
                  <c:v>15920.001</c:v>
                </c:pt>
                <c:pt idx="1803">
                  <c:v>16123.653</c:v>
                </c:pt>
                <c:pt idx="1804">
                  <c:v>16060.334000000001</c:v>
                </c:pt>
                <c:pt idx="1805">
                  <c:v>15792.388000000001</c:v>
                </c:pt>
                <c:pt idx="1806">
                  <c:v>15531.46</c:v>
                </c:pt>
                <c:pt idx="1807">
                  <c:v>15349.369000000001</c:v>
                </c:pt>
                <c:pt idx="1808">
                  <c:v>15236.904</c:v>
                </c:pt>
                <c:pt idx="1809">
                  <c:v>15170.348</c:v>
                </c:pt>
                <c:pt idx="1810">
                  <c:v>15130.263000000001</c:v>
                </c:pt>
                <c:pt idx="1811">
                  <c:v>15104.714</c:v>
                </c:pt>
                <c:pt idx="1812">
                  <c:v>15087.447</c:v>
                </c:pt>
                <c:pt idx="1813">
                  <c:v>15074.255999999999</c:v>
                </c:pt>
                <c:pt idx="1814">
                  <c:v>15065.664000000001</c:v>
                </c:pt>
                <c:pt idx="1815">
                  <c:v>15059.603999999999</c:v>
                </c:pt>
                <c:pt idx="1816">
                  <c:v>15055.489</c:v>
                </c:pt>
                <c:pt idx="1817">
                  <c:v>15052.956</c:v>
                </c:pt>
                <c:pt idx="1818">
                  <c:v>15051.803</c:v>
                </c:pt>
                <c:pt idx="1819">
                  <c:v>15051.945</c:v>
                </c:pt>
                <c:pt idx="1820">
                  <c:v>15053.407999999999</c:v>
                </c:pt>
                <c:pt idx="1821">
                  <c:v>15056.325000000001</c:v>
                </c:pt>
                <c:pt idx="1822">
                  <c:v>15060.968999999999</c:v>
                </c:pt>
                <c:pt idx="1823">
                  <c:v>15067.799000000001</c:v>
                </c:pt>
                <c:pt idx="1824">
                  <c:v>15077.566999999999</c:v>
                </c:pt>
                <c:pt idx="1825">
                  <c:v>15091.659</c:v>
                </c:pt>
                <c:pt idx="1826">
                  <c:v>15111.93</c:v>
                </c:pt>
                <c:pt idx="1827">
                  <c:v>15143.569</c:v>
                </c:pt>
                <c:pt idx="1828">
                  <c:v>15195.415000000001</c:v>
                </c:pt>
                <c:pt idx="1829">
                  <c:v>15283.43</c:v>
                </c:pt>
                <c:pt idx="1830">
                  <c:v>15429.939</c:v>
                </c:pt>
                <c:pt idx="1831">
                  <c:v>15653.448</c:v>
                </c:pt>
                <c:pt idx="1832">
                  <c:v>15926.808000000001</c:v>
                </c:pt>
                <c:pt idx="1833">
                  <c:v>16088.058000000001</c:v>
                </c:pt>
                <c:pt idx="1834">
                  <c:v>15964.625</c:v>
                </c:pt>
                <c:pt idx="1835">
                  <c:v>15692.905000000001</c:v>
                </c:pt>
                <c:pt idx="1836">
                  <c:v>15456.638999999999</c:v>
                </c:pt>
                <c:pt idx="1837">
                  <c:v>15297.987999999999</c:v>
                </c:pt>
                <c:pt idx="1838">
                  <c:v>15201.406000000001</c:v>
                </c:pt>
                <c:pt idx="1839">
                  <c:v>15144.075000000001</c:v>
                </c:pt>
                <c:pt idx="1840">
                  <c:v>15108.852000000001</c:v>
                </c:pt>
                <c:pt idx="1841">
                  <c:v>15085.696</c:v>
                </c:pt>
                <c:pt idx="1842">
                  <c:v>15069.455</c:v>
                </c:pt>
                <c:pt idx="1843">
                  <c:v>15057.526</c:v>
                </c:pt>
                <c:pt idx="1844">
                  <c:v>15048.486000000001</c:v>
                </c:pt>
                <c:pt idx="1845">
                  <c:v>15041.468999999999</c:v>
                </c:pt>
                <c:pt idx="1846">
                  <c:v>15035.915999999999</c:v>
                </c:pt>
                <c:pt idx="1847">
                  <c:v>15031.446</c:v>
                </c:pt>
                <c:pt idx="1848">
                  <c:v>15027.796</c:v>
                </c:pt>
                <c:pt idx="1849">
                  <c:v>15025.15</c:v>
                </c:pt>
                <c:pt idx="1850">
                  <c:v>15022.633</c:v>
                </c:pt>
                <c:pt idx="1851">
                  <c:v>15020.507</c:v>
                </c:pt>
                <c:pt idx="1852">
                  <c:v>15018.695</c:v>
                </c:pt>
                <c:pt idx="1853">
                  <c:v>15017.431</c:v>
                </c:pt>
                <c:pt idx="1854">
                  <c:v>15016.093000000001</c:v>
                </c:pt>
                <c:pt idx="1855">
                  <c:v>15015.132</c:v>
                </c:pt>
                <c:pt idx="1856">
                  <c:v>15014.120999999999</c:v>
                </c:pt>
                <c:pt idx="1857">
                  <c:v>15013.235000000001</c:v>
                </c:pt>
                <c:pt idx="1858">
                  <c:v>15012.456</c:v>
                </c:pt>
                <c:pt idx="1859">
                  <c:v>15011.767</c:v>
                </c:pt>
                <c:pt idx="1860">
                  <c:v>15011.157999999999</c:v>
                </c:pt>
                <c:pt idx="1861">
                  <c:v>15010.794</c:v>
                </c:pt>
                <c:pt idx="1862">
                  <c:v>15010.32</c:v>
                </c:pt>
                <c:pt idx="1863">
                  <c:v>15009.9</c:v>
                </c:pt>
                <c:pt idx="1864">
                  <c:v>15009.460999999999</c:v>
                </c:pt>
                <c:pt idx="1865">
                  <c:v>15009.135</c:v>
                </c:pt>
                <c:pt idx="1866">
                  <c:v>15008.849</c:v>
                </c:pt>
                <c:pt idx="1867">
                  <c:v>15008.601000000001</c:v>
                </c:pt>
                <c:pt idx="1868">
                  <c:v>15008.386</c:v>
                </c:pt>
                <c:pt idx="1869">
                  <c:v>15008.204</c:v>
                </c:pt>
                <c:pt idx="1870">
                  <c:v>15008.052</c:v>
                </c:pt>
                <c:pt idx="1871">
                  <c:v>15007.93</c:v>
                </c:pt>
                <c:pt idx="1872">
                  <c:v>15007.752</c:v>
                </c:pt>
                <c:pt idx="1873">
                  <c:v>15008.258</c:v>
                </c:pt>
                <c:pt idx="1874">
                  <c:v>15008.241</c:v>
                </c:pt>
                <c:pt idx="1875">
                  <c:v>15008.255999999999</c:v>
                </c:pt>
                <c:pt idx="1876">
                  <c:v>15008.303</c:v>
                </c:pt>
                <c:pt idx="1877">
                  <c:v>15007.333000000001</c:v>
                </c:pt>
                <c:pt idx="1878">
                  <c:v>15007.481</c:v>
                </c:pt>
                <c:pt idx="1879">
                  <c:v>15007.67</c:v>
                </c:pt>
                <c:pt idx="1880">
                  <c:v>15007.906000000001</c:v>
                </c:pt>
                <c:pt idx="1881">
                  <c:v>15008.198</c:v>
                </c:pt>
                <c:pt idx="1882">
                  <c:v>15008.555</c:v>
                </c:pt>
                <c:pt idx="1883">
                  <c:v>15008.992</c:v>
                </c:pt>
                <c:pt idx="1884">
                  <c:v>15009.528</c:v>
                </c:pt>
                <c:pt idx="1885">
                  <c:v>15010.191000000001</c:v>
                </c:pt>
                <c:pt idx="1886">
                  <c:v>15011.02</c:v>
                </c:pt>
                <c:pt idx="1887">
                  <c:v>15012.07</c:v>
                </c:pt>
                <c:pt idx="1888">
                  <c:v>15013.428</c:v>
                </c:pt>
                <c:pt idx="1889">
                  <c:v>15015.233</c:v>
                </c:pt>
                <c:pt idx="1890">
                  <c:v>15017.731</c:v>
                </c:pt>
                <c:pt idx="1891">
                  <c:v>15021.405000000001</c:v>
                </c:pt>
                <c:pt idx="1892">
                  <c:v>15027.205</c:v>
                </c:pt>
                <c:pt idx="1893">
                  <c:v>15036.813</c:v>
                </c:pt>
                <c:pt idx="1894">
                  <c:v>15052.618</c:v>
                </c:pt>
                <c:pt idx="1895">
                  <c:v>15076.709000000001</c:v>
                </c:pt>
                <c:pt idx="1896">
                  <c:v>15106.665999999999</c:v>
                </c:pt>
                <c:pt idx="1897">
                  <c:v>15125.934999999999</c:v>
                </c:pt>
                <c:pt idx="1898">
                  <c:v>15114.808000000001</c:v>
                </c:pt>
                <c:pt idx="1899">
                  <c:v>15086.388000000001</c:v>
                </c:pt>
                <c:pt idx="1900">
                  <c:v>15061.226000000001</c:v>
                </c:pt>
                <c:pt idx="1901">
                  <c:v>15044.52</c:v>
                </c:pt>
                <c:pt idx="1902">
                  <c:v>15034.753000000001</c:v>
                </c:pt>
                <c:pt idx="1903">
                  <c:v>15030.36</c:v>
                </c:pt>
                <c:pt idx="1904">
                  <c:v>15027.731</c:v>
                </c:pt>
                <c:pt idx="1905">
                  <c:v>15026.643</c:v>
                </c:pt>
                <c:pt idx="1906">
                  <c:v>15025.517</c:v>
                </c:pt>
                <c:pt idx="1907">
                  <c:v>15026.248</c:v>
                </c:pt>
                <c:pt idx="1908">
                  <c:v>15027.681</c:v>
                </c:pt>
                <c:pt idx="1909">
                  <c:v>15029.831</c:v>
                </c:pt>
                <c:pt idx="1910">
                  <c:v>15032.789000000001</c:v>
                </c:pt>
                <c:pt idx="1911">
                  <c:v>15036.734</c:v>
                </c:pt>
                <c:pt idx="1912">
                  <c:v>15041.962</c:v>
                </c:pt>
                <c:pt idx="1913">
                  <c:v>15048.962</c:v>
                </c:pt>
                <c:pt idx="1914">
                  <c:v>15058.962</c:v>
                </c:pt>
                <c:pt idx="1915">
                  <c:v>15072.866</c:v>
                </c:pt>
                <c:pt idx="1916">
                  <c:v>15094.2</c:v>
                </c:pt>
                <c:pt idx="1917">
                  <c:v>15128.58</c:v>
                </c:pt>
                <c:pt idx="1918">
                  <c:v>15184.198</c:v>
                </c:pt>
                <c:pt idx="1919">
                  <c:v>15269.098</c:v>
                </c:pt>
                <c:pt idx="1920">
                  <c:v>15379.085999999999</c:v>
                </c:pt>
                <c:pt idx="1921">
                  <c:v>15467.64</c:v>
                </c:pt>
                <c:pt idx="1922">
                  <c:v>15472.815000000001</c:v>
                </c:pt>
                <c:pt idx="1923">
                  <c:v>15438.985000000001</c:v>
                </c:pt>
                <c:pt idx="1924">
                  <c:v>15443.035</c:v>
                </c:pt>
                <c:pt idx="1925">
                  <c:v>15494.972</c:v>
                </c:pt>
                <c:pt idx="1926">
                  <c:v>15538.593000000001</c:v>
                </c:pt>
                <c:pt idx="1927">
                  <c:v>15520.638999999999</c:v>
                </c:pt>
                <c:pt idx="1928">
                  <c:v>15447.441999999999</c:v>
                </c:pt>
                <c:pt idx="1929">
                  <c:v>15346.511</c:v>
                </c:pt>
                <c:pt idx="1930">
                  <c:v>15263.407999999999</c:v>
                </c:pt>
                <c:pt idx="1931">
                  <c:v>15218.642</c:v>
                </c:pt>
                <c:pt idx="1932">
                  <c:v>15211.148999999999</c:v>
                </c:pt>
                <c:pt idx="1933">
                  <c:v>15232.735000000001</c:v>
                </c:pt>
                <c:pt idx="1934">
                  <c:v>15261.007</c:v>
                </c:pt>
                <c:pt idx="1935">
                  <c:v>15255.54</c:v>
                </c:pt>
                <c:pt idx="1936">
                  <c:v>15213.267</c:v>
                </c:pt>
                <c:pt idx="1937">
                  <c:v>15170.378000000001</c:v>
                </c:pt>
                <c:pt idx="1938">
                  <c:v>15144.521000000001</c:v>
                </c:pt>
                <c:pt idx="1939">
                  <c:v>15137.772000000001</c:v>
                </c:pt>
                <c:pt idx="1940">
                  <c:v>15150.907999999999</c:v>
                </c:pt>
                <c:pt idx="1941">
                  <c:v>15189.589</c:v>
                </c:pt>
                <c:pt idx="1942">
                  <c:v>15261.778</c:v>
                </c:pt>
                <c:pt idx="1943">
                  <c:v>15376.522000000001</c:v>
                </c:pt>
                <c:pt idx="1944">
                  <c:v>15517.753000000001</c:v>
                </c:pt>
                <c:pt idx="1945">
                  <c:v>15597.880999999999</c:v>
                </c:pt>
                <c:pt idx="1946">
                  <c:v>15527.870999999999</c:v>
                </c:pt>
                <c:pt idx="1947">
                  <c:v>15382.826999999999</c:v>
                </c:pt>
                <c:pt idx="1948">
                  <c:v>15258.097</c:v>
                </c:pt>
                <c:pt idx="1949">
                  <c:v>15174.629000000001</c:v>
                </c:pt>
                <c:pt idx="1950">
                  <c:v>15123.906999999999</c:v>
                </c:pt>
                <c:pt idx="1951">
                  <c:v>15093.884</c:v>
                </c:pt>
                <c:pt idx="1952">
                  <c:v>15075.584000000001</c:v>
                </c:pt>
                <c:pt idx="1953">
                  <c:v>15063.771000000001</c:v>
                </c:pt>
                <c:pt idx="1954">
                  <c:v>15055.772000000001</c:v>
                </c:pt>
                <c:pt idx="1955">
                  <c:v>15050.242</c:v>
                </c:pt>
                <c:pt idx="1956">
                  <c:v>15046.457</c:v>
                </c:pt>
                <c:pt idx="1957">
                  <c:v>15043.995999999999</c:v>
                </c:pt>
                <c:pt idx="1958">
                  <c:v>15042.606</c:v>
                </c:pt>
                <c:pt idx="1959">
                  <c:v>15042.145</c:v>
                </c:pt>
                <c:pt idx="1960">
                  <c:v>15042.553</c:v>
                </c:pt>
                <c:pt idx="1961">
                  <c:v>15043.839</c:v>
                </c:pt>
                <c:pt idx="1962">
                  <c:v>15046.078</c:v>
                </c:pt>
                <c:pt idx="1963">
                  <c:v>15049.427</c:v>
                </c:pt>
                <c:pt idx="1964">
                  <c:v>15054.144</c:v>
                </c:pt>
                <c:pt idx="1965">
                  <c:v>15060.638000000001</c:v>
                </c:pt>
                <c:pt idx="1966">
                  <c:v>15069.558999999999</c:v>
                </c:pt>
                <c:pt idx="1967">
                  <c:v>15081.98</c:v>
                </c:pt>
                <c:pt idx="1968">
                  <c:v>15099.852000000001</c:v>
                </c:pt>
                <c:pt idx="1969">
                  <c:v>15127.012000000001</c:v>
                </c:pt>
                <c:pt idx="1970">
                  <c:v>15171.022999999999</c:v>
                </c:pt>
                <c:pt idx="1971">
                  <c:v>15245.026</c:v>
                </c:pt>
                <c:pt idx="1972">
                  <c:v>15367.728999999999</c:v>
                </c:pt>
                <c:pt idx="1973">
                  <c:v>15554.221</c:v>
                </c:pt>
                <c:pt idx="1974">
                  <c:v>15781.557000000001</c:v>
                </c:pt>
                <c:pt idx="1975">
                  <c:v>15915.261</c:v>
                </c:pt>
                <c:pt idx="1976">
                  <c:v>15814.458000000001</c:v>
                </c:pt>
                <c:pt idx="1977">
                  <c:v>15593.91</c:v>
                </c:pt>
                <c:pt idx="1978">
                  <c:v>15404.332</c:v>
                </c:pt>
                <c:pt idx="1979">
                  <c:v>15280.418</c:v>
                </c:pt>
                <c:pt idx="1980">
                  <c:v>15210.197</c:v>
                </c:pt>
                <c:pt idx="1981">
                  <c:v>15176.869000000001</c:v>
                </c:pt>
                <c:pt idx="1982">
                  <c:v>15170.191000000001</c:v>
                </c:pt>
                <c:pt idx="1983">
                  <c:v>15188.323</c:v>
                </c:pt>
                <c:pt idx="1984">
                  <c:v>15235.183999999999</c:v>
                </c:pt>
                <c:pt idx="1985">
                  <c:v>15313.027</c:v>
                </c:pt>
                <c:pt idx="1986">
                  <c:v>15400.893</c:v>
                </c:pt>
                <c:pt idx="1987">
                  <c:v>15428.498</c:v>
                </c:pt>
                <c:pt idx="1988">
                  <c:v>15360.894</c:v>
                </c:pt>
                <c:pt idx="1989">
                  <c:v>15266.938</c:v>
                </c:pt>
                <c:pt idx="1990">
                  <c:v>15197.883</c:v>
                </c:pt>
                <c:pt idx="1991">
                  <c:v>15161.864</c:v>
                </c:pt>
                <c:pt idx="1992">
                  <c:v>15154.291999999999</c:v>
                </c:pt>
                <c:pt idx="1993">
                  <c:v>15167.312</c:v>
                </c:pt>
                <c:pt idx="1994">
                  <c:v>15183.412</c:v>
                </c:pt>
                <c:pt idx="1995">
                  <c:v>15173.96</c:v>
                </c:pt>
                <c:pt idx="1996">
                  <c:v>15140.048000000001</c:v>
                </c:pt>
                <c:pt idx="1997">
                  <c:v>15105.870999999999</c:v>
                </c:pt>
                <c:pt idx="1998">
                  <c:v>15081.654</c:v>
                </c:pt>
                <c:pt idx="1999">
                  <c:v>15066.513000000001</c:v>
                </c:pt>
                <c:pt idx="2000">
                  <c:v>15058.242</c:v>
                </c:pt>
                <c:pt idx="2001">
                  <c:v>15054.183000000001</c:v>
                </c:pt>
                <c:pt idx="2002">
                  <c:v>15052.724</c:v>
                </c:pt>
                <c:pt idx="2003">
                  <c:v>15053.623</c:v>
                </c:pt>
                <c:pt idx="2004">
                  <c:v>15056.563</c:v>
                </c:pt>
                <c:pt idx="2005">
                  <c:v>15061.784</c:v>
                </c:pt>
                <c:pt idx="2006">
                  <c:v>15070.093000000001</c:v>
                </c:pt>
                <c:pt idx="2007">
                  <c:v>15082.308000000001</c:v>
                </c:pt>
                <c:pt idx="2008">
                  <c:v>15100.995999999999</c:v>
                </c:pt>
                <c:pt idx="2009">
                  <c:v>15130.807000000001</c:v>
                </c:pt>
                <c:pt idx="2010">
                  <c:v>15181.258</c:v>
                </c:pt>
                <c:pt idx="2011">
                  <c:v>15266.870999999999</c:v>
                </c:pt>
                <c:pt idx="2012">
                  <c:v>15405.017</c:v>
                </c:pt>
                <c:pt idx="2013">
                  <c:v>15600.223</c:v>
                </c:pt>
                <c:pt idx="2014">
                  <c:v>15791.478999999999</c:v>
                </c:pt>
                <c:pt idx="2015">
                  <c:v>15820.144</c:v>
                </c:pt>
                <c:pt idx="2016">
                  <c:v>15660.753000000001</c:v>
                </c:pt>
                <c:pt idx="2017">
                  <c:v>15469.878000000001</c:v>
                </c:pt>
                <c:pt idx="2018">
                  <c:v>15322.4</c:v>
                </c:pt>
                <c:pt idx="2019">
                  <c:v>15219.745999999999</c:v>
                </c:pt>
                <c:pt idx="2020">
                  <c:v>15152.798000000001</c:v>
                </c:pt>
                <c:pt idx="2021">
                  <c:v>15110.941999999999</c:v>
                </c:pt>
                <c:pt idx="2022">
                  <c:v>15084.383</c:v>
                </c:pt>
                <c:pt idx="2023">
                  <c:v>15066.769</c:v>
                </c:pt>
                <c:pt idx="2024">
                  <c:v>15054.501</c:v>
                </c:pt>
                <c:pt idx="2025">
                  <c:v>15048.173000000001</c:v>
                </c:pt>
                <c:pt idx="2026">
                  <c:v>15041.535</c:v>
                </c:pt>
                <c:pt idx="2027">
                  <c:v>15036.433999999999</c:v>
                </c:pt>
                <c:pt idx="2028">
                  <c:v>15032.446</c:v>
                </c:pt>
                <c:pt idx="2029">
                  <c:v>15029.311</c:v>
                </c:pt>
                <c:pt idx="2030">
                  <c:v>15026.794</c:v>
                </c:pt>
                <c:pt idx="2031">
                  <c:v>15024.779</c:v>
                </c:pt>
                <c:pt idx="2032">
                  <c:v>15023.17</c:v>
                </c:pt>
                <c:pt idx="2033">
                  <c:v>15021.901</c:v>
                </c:pt>
                <c:pt idx="2034">
                  <c:v>15020.924000000001</c:v>
                </c:pt>
                <c:pt idx="2035">
                  <c:v>15020.212</c:v>
                </c:pt>
                <c:pt idx="2036">
                  <c:v>15019.749</c:v>
                </c:pt>
                <c:pt idx="2037">
                  <c:v>15019.536</c:v>
                </c:pt>
                <c:pt idx="2038">
                  <c:v>15019.592000000001</c:v>
                </c:pt>
                <c:pt idx="2039">
                  <c:v>15019.957</c:v>
                </c:pt>
                <c:pt idx="2040">
                  <c:v>15020.703</c:v>
                </c:pt>
                <c:pt idx="2041">
                  <c:v>15021.960999999999</c:v>
                </c:pt>
                <c:pt idx="2042">
                  <c:v>15023.972</c:v>
                </c:pt>
                <c:pt idx="2043">
                  <c:v>15027.217000000001</c:v>
                </c:pt>
                <c:pt idx="2044">
                  <c:v>15032.656000000001</c:v>
                </c:pt>
                <c:pt idx="2045">
                  <c:v>15042.001</c:v>
                </c:pt>
                <c:pt idx="2046">
                  <c:v>15057.704</c:v>
                </c:pt>
                <c:pt idx="2047">
                  <c:v>15081.947</c:v>
                </c:pt>
                <c:pt idx="2048">
                  <c:v>15111.550999999999</c:v>
                </c:pt>
                <c:pt idx="2049">
                  <c:v>15131.529</c:v>
                </c:pt>
                <c:pt idx="2050">
                  <c:v>15120.217000000001</c:v>
                </c:pt>
                <c:pt idx="2051">
                  <c:v>15090.456</c:v>
                </c:pt>
                <c:pt idx="2052">
                  <c:v>15063.742</c:v>
                </c:pt>
                <c:pt idx="2053">
                  <c:v>15045.704</c:v>
                </c:pt>
                <c:pt idx="2054">
                  <c:v>15034.816999999999</c:v>
                </c:pt>
                <c:pt idx="2055">
                  <c:v>15028.528</c:v>
                </c:pt>
                <c:pt idx="2056">
                  <c:v>15024.868</c:v>
                </c:pt>
                <c:pt idx="2057">
                  <c:v>15022.669</c:v>
                </c:pt>
                <c:pt idx="2058">
                  <c:v>15021.334000000001</c:v>
                </c:pt>
                <c:pt idx="2059">
                  <c:v>15020.564</c:v>
                </c:pt>
                <c:pt idx="2060">
                  <c:v>15019.837</c:v>
                </c:pt>
                <c:pt idx="2061">
                  <c:v>15019.806</c:v>
                </c:pt>
                <c:pt idx="2062">
                  <c:v>15020.045</c:v>
                </c:pt>
                <c:pt idx="2063">
                  <c:v>15020.528</c:v>
                </c:pt>
                <c:pt idx="2064">
                  <c:v>15021.245999999999</c:v>
                </c:pt>
                <c:pt idx="2065">
                  <c:v>15022.208000000001</c:v>
                </c:pt>
                <c:pt idx="2066">
                  <c:v>15023.434999999999</c:v>
                </c:pt>
                <c:pt idx="2067">
                  <c:v>15024.968000000001</c:v>
                </c:pt>
                <c:pt idx="2068">
                  <c:v>15026.867</c:v>
                </c:pt>
                <c:pt idx="2069">
                  <c:v>15029.109</c:v>
                </c:pt>
                <c:pt idx="2070">
                  <c:v>15032.072</c:v>
                </c:pt>
                <c:pt idx="2071">
                  <c:v>15035.856</c:v>
                </c:pt>
                <c:pt idx="2072">
                  <c:v>15040.838</c:v>
                </c:pt>
                <c:pt idx="2073">
                  <c:v>15047.728999999999</c:v>
                </c:pt>
                <c:pt idx="2074">
                  <c:v>15057.927</c:v>
                </c:pt>
                <c:pt idx="2075">
                  <c:v>15073.998</c:v>
                </c:pt>
                <c:pt idx="2076">
                  <c:v>15101.468999999999</c:v>
                </c:pt>
                <c:pt idx="2077">
                  <c:v>15141.35</c:v>
                </c:pt>
                <c:pt idx="2078">
                  <c:v>15194.644</c:v>
                </c:pt>
                <c:pt idx="2079">
                  <c:v>15240.918</c:v>
                </c:pt>
                <c:pt idx="2080">
                  <c:v>15240.540999999999</c:v>
                </c:pt>
                <c:pt idx="2081">
                  <c:v>15199.502</c:v>
                </c:pt>
                <c:pt idx="2082">
                  <c:v>15157.84</c:v>
                </c:pt>
                <c:pt idx="2083">
                  <c:v>15131.513999999999</c:v>
                </c:pt>
                <c:pt idx="2084">
                  <c:v>15119.929</c:v>
                </c:pt>
                <c:pt idx="2085">
                  <c:v>15119.41</c:v>
                </c:pt>
                <c:pt idx="2086">
                  <c:v>15127.117</c:v>
                </c:pt>
                <c:pt idx="2087">
                  <c:v>15141.944</c:v>
                </c:pt>
                <c:pt idx="2088">
                  <c:v>15164.473</c:v>
                </c:pt>
                <c:pt idx="2089">
                  <c:v>15196.225</c:v>
                </c:pt>
                <c:pt idx="2090">
                  <c:v>15243.49</c:v>
                </c:pt>
                <c:pt idx="2091">
                  <c:v>15315.117</c:v>
                </c:pt>
                <c:pt idx="2092">
                  <c:v>15430.637000000001</c:v>
                </c:pt>
                <c:pt idx="2093">
                  <c:v>15625.316999999999</c:v>
                </c:pt>
                <c:pt idx="2094">
                  <c:v>15951.24</c:v>
                </c:pt>
                <c:pt idx="2095">
                  <c:v>16460.493999999999</c:v>
                </c:pt>
                <c:pt idx="2096">
                  <c:v>17119.974999999999</c:v>
                </c:pt>
                <c:pt idx="2097">
                  <c:v>17609.18</c:v>
                </c:pt>
                <c:pt idx="2098">
                  <c:v>17440.969000000001</c:v>
                </c:pt>
                <c:pt idx="2099">
                  <c:v>16811.295999999998</c:v>
                </c:pt>
                <c:pt idx="2100">
                  <c:v>16212.703</c:v>
                </c:pt>
                <c:pt idx="2101">
                  <c:v>15799.388000000001</c:v>
                </c:pt>
                <c:pt idx="2102">
                  <c:v>15542.64</c:v>
                </c:pt>
                <c:pt idx="2103">
                  <c:v>15385.665000000001</c:v>
                </c:pt>
                <c:pt idx="2104">
                  <c:v>15287.415999999999</c:v>
                </c:pt>
                <c:pt idx="2105">
                  <c:v>15222.989</c:v>
                </c:pt>
                <c:pt idx="2106">
                  <c:v>15178.602999999999</c:v>
                </c:pt>
                <c:pt idx="2107">
                  <c:v>15146.779</c:v>
                </c:pt>
                <c:pt idx="2108">
                  <c:v>15123.231</c:v>
                </c:pt>
                <c:pt idx="2109">
                  <c:v>15105.349</c:v>
                </c:pt>
                <c:pt idx="2110">
                  <c:v>15091.477000000001</c:v>
                </c:pt>
                <c:pt idx="2111">
                  <c:v>15080.53</c:v>
                </c:pt>
                <c:pt idx="2112">
                  <c:v>15071.775</c:v>
                </c:pt>
                <c:pt idx="2113">
                  <c:v>15064.699000000001</c:v>
                </c:pt>
                <c:pt idx="2114">
                  <c:v>15058.937</c:v>
                </c:pt>
                <c:pt idx="2115">
                  <c:v>15054.22</c:v>
                </c:pt>
                <c:pt idx="2116">
                  <c:v>15050.351000000001</c:v>
                </c:pt>
                <c:pt idx="2117">
                  <c:v>15047.181</c:v>
                </c:pt>
                <c:pt idx="2118">
                  <c:v>15044.597</c:v>
                </c:pt>
                <c:pt idx="2119">
                  <c:v>15042.516</c:v>
                </c:pt>
                <c:pt idx="2120">
                  <c:v>15040.871999999999</c:v>
                </c:pt>
                <c:pt idx="2121">
                  <c:v>15039.619000000001</c:v>
                </c:pt>
                <c:pt idx="2122">
                  <c:v>15038.723</c:v>
                </c:pt>
                <c:pt idx="2123">
                  <c:v>15038.046</c:v>
                </c:pt>
                <c:pt idx="2124">
                  <c:v>15037.808000000001</c:v>
                </c:pt>
                <c:pt idx="2125">
                  <c:v>15037.887000000001</c:v>
                </c:pt>
                <c:pt idx="2126">
                  <c:v>15038.29</c:v>
                </c:pt>
                <c:pt idx="2127">
                  <c:v>15039.034</c:v>
                </c:pt>
                <c:pt idx="2128">
                  <c:v>15040.146000000001</c:v>
                </c:pt>
                <c:pt idx="2129">
                  <c:v>15041.665999999999</c:v>
                </c:pt>
                <c:pt idx="2130">
                  <c:v>15043.651</c:v>
                </c:pt>
                <c:pt idx="2131">
                  <c:v>15046.181</c:v>
                </c:pt>
                <c:pt idx="2132">
                  <c:v>15049.359</c:v>
                </c:pt>
                <c:pt idx="2133">
                  <c:v>15053.332</c:v>
                </c:pt>
                <c:pt idx="2134">
                  <c:v>15058.294</c:v>
                </c:pt>
                <c:pt idx="2135">
                  <c:v>15064.518</c:v>
                </c:pt>
                <c:pt idx="2136">
                  <c:v>15072.388000000001</c:v>
                </c:pt>
                <c:pt idx="2137">
                  <c:v>15082.451999999999</c:v>
                </c:pt>
                <c:pt idx="2138">
                  <c:v>15095.522000000001</c:v>
                </c:pt>
                <c:pt idx="2139">
                  <c:v>15112.843999999999</c:v>
                </c:pt>
                <c:pt idx="2140">
                  <c:v>15136.441999999999</c:v>
                </c:pt>
                <c:pt idx="2141">
                  <c:v>15169.993</c:v>
                </c:pt>
                <c:pt idx="2142">
                  <c:v>15220.727000000001</c:v>
                </c:pt>
                <c:pt idx="2143">
                  <c:v>15302.834000000001</c:v>
                </c:pt>
                <c:pt idx="2144">
                  <c:v>15440.971</c:v>
                </c:pt>
                <c:pt idx="2145">
                  <c:v>15669.022999999999</c:v>
                </c:pt>
                <c:pt idx="2146">
                  <c:v>16013.405999999999</c:v>
                </c:pt>
                <c:pt idx="2147">
                  <c:v>16425.723999999998</c:v>
                </c:pt>
                <c:pt idx="2148">
                  <c:v>16650.472000000002</c:v>
                </c:pt>
                <c:pt idx="2149">
                  <c:v>16446.183000000001</c:v>
                </c:pt>
                <c:pt idx="2150">
                  <c:v>16039.578</c:v>
                </c:pt>
                <c:pt idx="2151">
                  <c:v>15695.861000000001</c:v>
                </c:pt>
                <c:pt idx="2152">
                  <c:v>15470.409</c:v>
                </c:pt>
                <c:pt idx="2153">
                  <c:v>15338.759</c:v>
                </c:pt>
                <c:pt idx="2154">
                  <c:v>15266.522999999999</c:v>
                </c:pt>
                <c:pt idx="2155">
                  <c:v>15225.717000000001</c:v>
                </c:pt>
                <c:pt idx="2156">
                  <c:v>15196.459000000001</c:v>
                </c:pt>
                <c:pt idx="2157">
                  <c:v>15173.7</c:v>
                </c:pt>
                <c:pt idx="2158">
                  <c:v>15159.739</c:v>
                </c:pt>
                <c:pt idx="2159">
                  <c:v>15155.166999999999</c:v>
                </c:pt>
                <c:pt idx="2160">
                  <c:v>15159.888999999999</c:v>
                </c:pt>
                <c:pt idx="2161">
                  <c:v>15174.939</c:v>
                </c:pt>
                <c:pt idx="2162">
                  <c:v>15203.996999999999</c:v>
                </c:pt>
                <c:pt idx="2163">
                  <c:v>15255.805</c:v>
                </c:pt>
                <c:pt idx="2164">
                  <c:v>15347.835999999999</c:v>
                </c:pt>
                <c:pt idx="2165">
                  <c:v>15505.888999999999</c:v>
                </c:pt>
                <c:pt idx="2166">
                  <c:v>15759.35</c:v>
                </c:pt>
                <c:pt idx="2167">
                  <c:v>16105.287</c:v>
                </c:pt>
                <c:pt idx="2168">
                  <c:v>16404.484</c:v>
                </c:pt>
                <c:pt idx="2169">
                  <c:v>16376.856</c:v>
                </c:pt>
                <c:pt idx="2170">
                  <c:v>16052.053</c:v>
                </c:pt>
                <c:pt idx="2171">
                  <c:v>15707.566000000001</c:v>
                </c:pt>
                <c:pt idx="2172">
                  <c:v>15462.709000000001</c:v>
                </c:pt>
                <c:pt idx="2173">
                  <c:v>15309.609</c:v>
                </c:pt>
                <c:pt idx="2174">
                  <c:v>15218.384</c:v>
                </c:pt>
                <c:pt idx="2175">
                  <c:v>15163.169</c:v>
                </c:pt>
                <c:pt idx="2176">
                  <c:v>15127.635</c:v>
                </c:pt>
                <c:pt idx="2177">
                  <c:v>15103.156999999999</c:v>
                </c:pt>
                <c:pt idx="2178">
                  <c:v>15085.370999999999</c:v>
                </c:pt>
                <c:pt idx="2179">
                  <c:v>15071.976000000001</c:v>
                </c:pt>
                <c:pt idx="2180">
                  <c:v>15061.625</c:v>
                </c:pt>
                <c:pt idx="2181">
                  <c:v>15053.458000000001</c:v>
                </c:pt>
                <c:pt idx="2182">
                  <c:v>15046.9</c:v>
                </c:pt>
                <c:pt idx="2183">
                  <c:v>15041.555</c:v>
                </c:pt>
                <c:pt idx="2184">
                  <c:v>15037.138999999999</c:v>
                </c:pt>
                <c:pt idx="2185">
                  <c:v>15033.449000000001</c:v>
                </c:pt>
                <c:pt idx="2186">
                  <c:v>15030.334000000001</c:v>
                </c:pt>
                <c:pt idx="2187">
                  <c:v>15027.681</c:v>
                </c:pt>
                <c:pt idx="2188">
                  <c:v>15025.403</c:v>
                </c:pt>
                <c:pt idx="2189">
                  <c:v>15023.433999999999</c:v>
                </c:pt>
                <c:pt idx="2190">
                  <c:v>15021.722</c:v>
                </c:pt>
                <c:pt idx="2191">
                  <c:v>15020.77</c:v>
                </c:pt>
                <c:pt idx="2192">
                  <c:v>15019.472</c:v>
                </c:pt>
                <c:pt idx="2193">
                  <c:v>15018.331</c:v>
                </c:pt>
                <c:pt idx="2194">
                  <c:v>15017.325999999999</c:v>
                </c:pt>
                <c:pt idx="2195">
                  <c:v>15016.44</c:v>
                </c:pt>
                <c:pt idx="2196">
                  <c:v>15015.657999999999</c:v>
                </c:pt>
                <c:pt idx="2197">
                  <c:v>15014.97</c:v>
                </c:pt>
                <c:pt idx="2198">
                  <c:v>15014.365</c:v>
                </c:pt>
                <c:pt idx="2199">
                  <c:v>15013.838</c:v>
                </c:pt>
                <c:pt idx="2200">
                  <c:v>15013.383</c:v>
                </c:pt>
                <c:pt idx="2201">
                  <c:v>15012.995999999999</c:v>
                </c:pt>
                <c:pt idx="2202">
                  <c:v>15012.678</c:v>
                </c:pt>
                <c:pt idx="2203">
                  <c:v>15012.431</c:v>
                </c:pt>
                <c:pt idx="2204">
                  <c:v>15012.263999999999</c:v>
                </c:pt>
                <c:pt idx="2205">
                  <c:v>15012.198</c:v>
                </c:pt>
                <c:pt idx="2206">
                  <c:v>15012.275</c:v>
                </c:pt>
                <c:pt idx="2207">
                  <c:v>15012.574000000001</c:v>
                </c:pt>
                <c:pt idx="2208">
                  <c:v>15013.203</c:v>
                </c:pt>
                <c:pt idx="2209">
                  <c:v>15014.245000000001</c:v>
                </c:pt>
                <c:pt idx="2210">
                  <c:v>15015.548000000001</c:v>
                </c:pt>
                <c:pt idx="2211">
                  <c:v>15016.304</c:v>
                </c:pt>
                <c:pt idx="2212">
                  <c:v>15015.743</c:v>
                </c:pt>
                <c:pt idx="2213">
                  <c:v>15014.588</c:v>
                </c:pt>
                <c:pt idx="2214">
                  <c:v>15013.687</c:v>
                </c:pt>
                <c:pt idx="2215">
                  <c:v>15013.223</c:v>
                </c:pt>
                <c:pt idx="2216">
                  <c:v>15013.124</c:v>
                </c:pt>
                <c:pt idx="2217">
                  <c:v>15013.293</c:v>
                </c:pt>
                <c:pt idx="2218">
                  <c:v>15013.664000000001</c:v>
                </c:pt>
                <c:pt idx="2219">
                  <c:v>15014.207</c:v>
                </c:pt>
                <c:pt idx="2220">
                  <c:v>15014.923000000001</c:v>
                </c:pt>
                <c:pt idx="2221">
                  <c:v>15014.255999999999</c:v>
                </c:pt>
                <c:pt idx="2222">
                  <c:v>15015.428</c:v>
                </c:pt>
                <c:pt idx="2223">
                  <c:v>15016.870999999999</c:v>
                </c:pt>
                <c:pt idx="2224">
                  <c:v>15018.655000000001</c:v>
                </c:pt>
                <c:pt idx="2225">
                  <c:v>15020.878000000001</c:v>
                </c:pt>
                <c:pt idx="2226">
                  <c:v>15023.681</c:v>
                </c:pt>
                <c:pt idx="2227">
                  <c:v>15027.269</c:v>
                </c:pt>
                <c:pt idx="2228">
                  <c:v>15031.950999999999</c:v>
                </c:pt>
                <c:pt idx="2229">
                  <c:v>15038.191000000001</c:v>
                </c:pt>
                <c:pt idx="2230">
                  <c:v>15046.901</c:v>
                </c:pt>
                <c:pt idx="2231">
                  <c:v>15059.691000000001</c:v>
                </c:pt>
                <c:pt idx="2232">
                  <c:v>15079.805</c:v>
                </c:pt>
                <c:pt idx="2233">
                  <c:v>15113.124</c:v>
                </c:pt>
                <c:pt idx="2234">
                  <c:v>15168.42</c:v>
                </c:pt>
                <c:pt idx="2235">
                  <c:v>15254.588</c:v>
                </c:pt>
                <c:pt idx="2236">
                  <c:v>15368.136</c:v>
                </c:pt>
                <c:pt idx="2237">
                  <c:v>15458.767</c:v>
                </c:pt>
                <c:pt idx="2238">
                  <c:v>15444.708000000001</c:v>
                </c:pt>
                <c:pt idx="2239">
                  <c:v>15355.784</c:v>
                </c:pt>
                <c:pt idx="2240">
                  <c:v>15278.532999999999</c:v>
                </c:pt>
                <c:pt idx="2241">
                  <c:v>15239.492</c:v>
                </c:pt>
                <c:pt idx="2242">
                  <c:v>15219.291999999999</c:v>
                </c:pt>
                <c:pt idx="2243">
                  <c:v>15183.867</c:v>
                </c:pt>
                <c:pt idx="2244">
                  <c:v>15138.087</c:v>
                </c:pt>
                <c:pt idx="2245">
                  <c:v>15099.675999999999</c:v>
                </c:pt>
                <c:pt idx="2246">
                  <c:v>15073.526</c:v>
                </c:pt>
                <c:pt idx="2247">
                  <c:v>15057.182000000001</c:v>
                </c:pt>
                <c:pt idx="2248">
                  <c:v>15047.339</c:v>
                </c:pt>
                <c:pt idx="2249">
                  <c:v>15041.509</c:v>
                </c:pt>
                <c:pt idx="2250">
                  <c:v>15038.210999999999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4BF1-4996-8264-C46C5FD6BB05}"/>
            </c:ext>
          </c:extLst>
        </c:ser>
        <c:ser>
          <c:idx val="0"/>
          <c:order val="2"/>
          <c:tx>
            <c:v>Stock powder after milling</c:v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Feuil1!$A$2:$A$669</c:f>
              <c:numCache>
                <c:formatCode>General</c:formatCode>
                <c:ptCount val="668"/>
                <c:pt idx="0">
                  <c:v>20</c:v>
                </c:pt>
                <c:pt idx="1">
                  <c:v>20.059999999999999</c:v>
                </c:pt>
                <c:pt idx="2">
                  <c:v>20.12</c:v>
                </c:pt>
                <c:pt idx="3">
                  <c:v>20.18</c:v>
                </c:pt>
                <c:pt idx="4">
                  <c:v>20.240010000000002</c:v>
                </c:pt>
                <c:pt idx="5">
                  <c:v>20.30001</c:v>
                </c:pt>
                <c:pt idx="6">
                  <c:v>20.360009999999999</c:v>
                </c:pt>
                <c:pt idx="7">
                  <c:v>20.420010000000001</c:v>
                </c:pt>
                <c:pt idx="8">
                  <c:v>20.48001</c:v>
                </c:pt>
                <c:pt idx="9">
                  <c:v>20.540009999999999</c:v>
                </c:pt>
                <c:pt idx="10">
                  <c:v>20.600020000000001</c:v>
                </c:pt>
                <c:pt idx="11">
                  <c:v>20.660019999999999</c:v>
                </c:pt>
                <c:pt idx="12">
                  <c:v>20.720020000000002</c:v>
                </c:pt>
                <c:pt idx="13">
                  <c:v>20.78002</c:v>
                </c:pt>
                <c:pt idx="14">
                  <c:v>20.840019999999999</c:v>
                </c:pt>
                <c:pt idx="15">
                  <c:v>20.900020000000001</c:v>
                </c:pt>
                <c:pt idx="16">
                  <c:v>20.96003</c:v>
                </c:pt>
                <c:pt idx="17">
                  <c:v>21.020029999999998</c:v>
                </c:pt>
                <c:pt idx="18">
                  <c:v>21.080030000000001</c:v>
                </c:pt>
                <c:pt idx="19">
                  <c:v>21.140029999999999</c:v>
                </c:pt>
                <c:pt idx="20">
                  <c:v>21.200030000000002</c:v>
                </c:pt>
                <c:pt idx="21">
                  <c:v>21.26003</c:v>
                </c:pt>
                <c:pt idx="22">
                  <c:v>21.320039999999999</c:v>
                </c:pt>
                <c:pt idx="23">
                  <c:v>21.380040000000001</c:v>
                </c:pt>
                <c:pt idx="24">
                  <c:v>21.44004</c:v>
                </c:pt>
                <c:pt idx="25">
                  <c:v>21.500039999999998</c:v>
                </c:pt>
                <c:pt idx="26">
                  <c:v>21.560040000000001</c:v>
                </c:pt>
                <c:pt idx="27">
                  <c:v>21.620039999999999</c:v>
                </c:pt>
                <c:pt idx="28">
                  <c:v>21.680040000000002</c:v>
                </c:pt>
                <c:pt idx="29">
                  <c:v>21.74005</c:v>
                </c:pt>
                <c:pt idx="30">
                  <c:v>21.800049999999999</c:v>
                </c:pt>
                <c:pt idx="31">
                  <c:v>21.860050000000001</c:v>
                </c:pt>
                <c:pt idx="32">
                  <c:v>21.92005</c:v>
                </c:pt>
                <c:pt idx="33">
                  <c:v>21.980049999999999</c:v>
                </c:pt>
                <c:pt idx="34">
                  <c:v>22.040050000000001</c:v>
                </c:pt>
                <c:pt idx="35">
                  <c:v>22.100059999999999</c:v>
                </c:pt>
                <c:pt idx="36">
                  <c:v>22.160060000000001</c:v>
                </c:pt>
                <c:pt idx="37">
                  <c:v>22.22006</c:v>
                </c:pt>
                <c:pt idx="38">
                  <c:v>22.280059999999999</c:v>
                </c:pt>
                <c:pt idx="39">
                  <c:v>22.340060000000001</c:v>
                </c:pt>
                <c:pt idx="40">
                  <c:v>22.40006</c:v>
                </c:pt>
                <c:pt idx="41">
                  <c:v>22.460070000000002</c:v>
                </c:pt>
                <c:pt idx="42">
                  <c:v>22.52007</c:v>
                </c:pt>
                <c:pt idx="43">
                  <c:v>22.580069999999999</c:v>
                </c:pt>
                <c:pt idx="44">
                  <c:v>22.640070000000001</c:v>
                </c:pt>
                <c:pt idx="45">
                  <c:v>22.70007</c:v>
                </c:pt>
                <c:pt idx="46">
                  <c:v>22.760069999999999</c:v>
                </c:pt>
                <c:pt idx="47">
                  <c:v>22.820080000000001</c:v>
                </c:pt>
                <c:pt idx="48">
                  <c:v>22.88008</c:v>
                </c:pt>
                <c:pt idx="49">
                  <c:v>22.940079999999998</c:v>
                </c:pt>
                <c:pt idx="50">
                  <c:v>23.000080000000001</c:v>
                </c:pt>
                <c:pt idx="51">
                  <c:v>23.060079999999999</c:v>
                </c:pt>
                <c:pt idx="52">
                  <c:v>23.120080000000002</c:v>
                </c:pt>
                <c:pt idx="53">
                  <c:v>23.18008</c:v>
                </c:pt>
                <c:pt idx="54">
                  <c:v>23.240089999999999</c:v>
                </c:pt>
                <c:pt idx="55">
                  <c:v>23.300090000000001</c:v>
                </c:pt>
                <c:pt idx="56">
                  <c:v>23.36009</c:v>
                </c:pt>
                <c:pt idx="57">
                  <c:v>23.420089999999998</c:v>
                </c:pt>
                <c:pt idx="58">
                  <c:v>23.480090000000001</c:v>
                </c:pt>
                <c:pt idx="59">
                  <c:v>23.540089999999999</c:v>
                </c:pt>
                <c:pt idx="60">
                  <c:v>23.600100000000001</c:v>
                </c:pt>
                <c:pt idx="61">
                  <c:v>23.6601</c:v>
                </c:pt>
                <c:pt idx="62">
                  <c:v>23.720099999999999</c:v>
                </c:pt>
                <c:pt idx="63">
                  <c:v>23.780100000000001</c:v>
                </c:pt>
                <c:pt idx="64">
                  <c:v>23.8401</c:v>
                </c:pt>
                <c:pt idx="65">
                  <c:v>23.900099999999998</c:v>
                </c:pt>
                <c:pt idx="66">
                  <c:v>23.96011</c:v>
                </c:pt>
                <c:pt idx="67">
                  <c:v>24.020109999999999</c:v>
                </c:pt>
                <c:pt idx="68">
                  <c:v>24.080110000000001</c:v>
                </c:pt>
                <c:pt idx="69">
                  <c:v>24.14011</c:v>
                </c:pt>
                <c:pt idx="70">
                  <c:v>24.200109999999999</c:v>
                </c:pt>
                <c:pt idx="71">
                  <c:v>24.260110000000001</c:v>
                </c:pt>
                <c:pt idx="72">
                  <c:v>24.320119999999999</c:v>
                </c:pt>
                <c:pt idx="73">
                  <c:v>24.380120000000002</c:v>
                </c:pt>
                <c:pt idx="74">
                  <c:v>24.44012</c:v>
                </c:pt>
                <c:pt idx="75">
                  <c:v>24.500119999999999</c:v>
                </c:pt>
                <c:pt idx="76">
                  <c:v>24.560120000000001</c:v>
                </c:pt>
                <c:pt idx="77">
                  <c:v>24.62012</c:v>
                </c:pt>
                <c:pt idx="78">
                  <c:v>24.680119999999999</c:v>
                </c:pt>
                <c:pt idx="79">
                  <c:v>24.740130000000001</c:v>
                </c:pt>
                <c:pt idx="80">
                  <c:v>24.800129999999999</c:v>
                </c:pt>
                <c:pt idx="81">
                  <c:v>24.860130000000002</c:v>
                </c:pt>
                <c:pt idx="82">
                  <c:v>24.92013</c:v>
                </c:pt>
                <c:pt idx="83">
                  <c:v>24.980129999999999</c:v>
                </c:pt>
                <c:pt idx="84">
                  <c:v>25.040130000000001</c:v>
                </c:pt>
                <c:pt idx="85">
                  <c:v>25.10014</c:v>
                </c:pt>
                <c:pt idx="86">
                  <c:v>25.160139999999998</c:v>
                </c:pt>
                <c:pt idx="87">
                  <c:v>25.220140000000001</c:v>
                </c:pt>
                <c:pt idx="88">
                  <c:v>25.280139999999999</c:v>
                </c:pt>
                <c:pt idx="89">
                  <c:v>25.340140000000002</c:v>
                </c:pt>
                <c:pt idx="90">
                  <c:v>25.40014</c:v>
                </c:pt>
                <c:pt idx="91">
                  <c:v>25.460149999999999</c:v>
                </c:pt>
                <c:pt idx="92">
                  <c:v>25.520150000000001</c:v>
                </c:pt>
                <c:pt idx="93">
                  <c:v>25.58015</c:v>
                </c:pt>
                <c:pt idx="94">
                  <c:v>25.640149999999998</c:v>
                </c:pt>
                <c:pt idx="95">
                  <c:v>25.700150000000001</c:v>
                </c:pt>
                <c:pt idx="96">
                  <c:v>25.760149999999999</c:v>
                </c:pt>
                <c:pt idx="97">
                  <c:v>25.820160000000001</c:v>
                </c:pt>
                <c:pt idx="98">
                  <c:v>25.88016</c:v>
                </c:pt>
                <c:pt idx="99">
                  <c:v>25.940159999999999</c:v>
                </c:pt>
                <c:pt idx="100">
                  <c:v>26.000160000000001</c:v>
                </c:pt>
                <c:pt idx="101">
                  <c:v>26.06016</c:v>
                </c:pt>
                <c:pt idx="102">
                  <c:v>26.120159999999998</c:v>
                </c:pt>
                <c:pt idx="103">
                  <c:v>26.180160000000001</c:v>
                </c:pt>
                <c:pt idx="104">
                  <c:v>26.240169999999999</c:v>
                </c:pt>
                <c:pt idx="105">
                  <c:v>26.300170000000001</c:v>
                </c:pt>
                <c:pt idx="106">
                  <c:v>26.36017</c:v>
                </c:pt>
                <c:pt idx="107">
                  <c:v>26.420169999999999</c:v>
                </c:pt>
                <c:pt idx="108">
                  <c:v>26.480170000000001</c:v>
                </c:pt>
                <c:pt idx="109">
                  <c:v>26.54017</c:v>
                </c:pt>
                <c:pt idx="110">
                  <c:v>26.600180000000002</c:v>
                </c:pt>
                <c:pt idx="111">
                  <c:v>26.66018</c:v>
                </c:pt>
                <c:pt idx="112">
                  <c:v>26.720179999999999</c:v>
                </c:pt>
                <c:pt idx="113">
                  <c:v>26.780180000000001</c:v>
                </c:pt>
                <c:pt idx="114">
                  <c:v>26.84018</c:v>
                </c:pt>
                <c:pt idx="115">
                  <c:v>26.900179999999999</c:v>
                </c:pt>
                <c:pt idx="116">
                  <c:v>26.960190000000001</c:v>
                </c:pt>
                <c:pt idx="117">
                  <c:v>27.020189999999999</c:v>
                </c:pt>
                <c:pt idx="118">
                  <c:v>27.080190000000002</c:v>
                </c:pt>
                <c:pt idx="119">
                  <c:v>27.14019</c:v>
                </c:pt>
                <c:pt idx="120">
                  <c:v>27.200189999999999</c:v>
                </c:pt>
                <c:pt idx="121">
                  <c:v>27.260190000000001</c:v>
                </c:pt>
                <c:pt idx="122">
                  <c:v>27.3202</c:v>
                </c:pt>
                <c:pt idx="123">
                  <c:v>27.380199999999999</c:v>
                </c:pt>
                <c:pt idx="124">
                  <c:v>27.440200000000001</c:v>
                </c:pt>
                <c:pt idx="125">
                  <c:v>27.5002</c:v>
                </c:pt>
                <c:pt idx="126">
                  <c:v>27.560199999999998</c:v>
                </c:pt>
                <c:pt idx="127">
                  <c:v>27.620200000000001</c:v>
                </c:pt>
                <c:pt idx="128">
                  <c:v>27.680199999999999</c:v>
                </c:pt>
                <c:pt idx="129">
                  <c:v>27.740210000000001</c:v>
                </c:pt>
                <c:pt idx="130">
                  <c:v>27.80021</c:v>
                </c:pt>
                <c:pt idx="131">
                  <c:v>27.860209999999999</c:v>
                </c:pt>
                <c:pt idx="132">
                  <c:v>27.920210000000001</c:v>
                </c:pt>
                <c:pt idx="133">
                  <c:v>27.98021</c:v>
                </c:pt>
                <c:pt idx="134">
                  <c:v>28.040209999999998</c:v>
                </c:pt>
                <c:pt idx="135">
                  <c:v>28.10022</c:v>
                </c:pt>
                <c:pt idx="136">
                  <c:v>28.160219999999999</c:v>
                </c:pt>
                <c:pt idx="137">
                  <c:v>28.220220000000001</c:v>
                </c:pt>
                <c:pt idx="138">
                  <c:v>28.28022</c:v>
                </c:pt>
                <c:pt idx="139">
                  <c:v>28.340219999999999</c:v>
                </c:pt>
                <c:pt idx="140">
                  <c:v>28.400220000000001</c:v>
                </c:pt>
                <c:pt idx="141">
                  <c:v>28.460229999999999</c:v>
                </c:pt>
                <c:pt idx="142">
                  <c:v>28.520230000000002</c:v>
                </c:pt>
                <c:pt idx="143">
                  <c:v>28.58023</c:v>
                </c:pt>
                <c:pt idx="144">
                  <c:v>28.640229999999999</c:v>
                </c:pt>
                <c:pt idx="145">
                  <c:v>28.700230000000001</c:v>
                </c:pt>
                <c:pt idx="146">
                  <c:v>28.76023</c:v>
                </c:pt>
                <c:pt idx="147">
                  <c:v>28.820239999999998</c:v>
                </c:pt>
                <c:pt idx="148">
                  <c:v>28.880240000000001</c:v>
                </c:pt>
                <c:pt idx="149">
                  <c:v>28.940239999999999</c:v>
                </c:pt>
                <c:pt idx="150">
                  <c:v>29.000240000000002</c:v>
                </c:pt>
                <c:pt idx="151">
                  <c:v>29.06024</c:v>
                </c:pt>
                <c:pt idx="152">
                  <c:v>29.120239999999999</c:v>
                </c:pt>
                <c:pt idx="153">
                  <c:v>29.180240000000001</c:v>
                </c:pt>
                <c:pt idx="154">
                  <c:v>29.24025</c:v>
                </c:pt>
                <c:pt idx="155">
                  <c:v>29.300249999999998</c:v>
                </c:pt>
                <c:pt idx="156">
                  <c:v>29.360250000000001</c:v>
                </c:pt>
                <c:pt idx="157">
                  <c:v>29.420249999999999</c:v>
                </c:pt>
                <c:pt idx="158">
                  <c:v>29.480250000000002</c:v>
                </c:pt>
                <c:pt idx="159">
                  <c:v>29.54025</c:v>
                </c:pt>
                <c:pt idx="160">
                  <c:v>29.600259999999999</c:v>
                </c:pt>
                <c:pt idx="161">
                  <c:v>29.660260000000001</c:v>
                </c:pt>
                <c:pt idx="162">
                  <c:v>29.72026</c:v>
                </c:pt>
                <c:pt idx="163">
                  <c:v>29.780259999999998</c:v>
                </c:pt>
                <c:pt idx="164">
                  <c:v>29.840260000000001</c:v>
                </c:pt>
                <c:pt idx="165">
                  <c:v>29.900259999999999</c:v>
                </c:pt>
                <c:pt idx="166">
                  <c:v>29.960270000000001</c:v>
                </c:pt>
                <c:pt idx="167">
                  <c:v>30.02027</c:v>
                </c:pt>
                <c:pt idx="168">
                  <c:v>30.080269999999999</c:v>
                </c:pt>
                <c:pt idx="169">
                  <c:v>30.140270000000001</c:v>
                </c:pt>
                <c:pt idx="170">
                  <c:v>30.20027</c:v>
                </c:pt>
                <c:pt idx="171">
                  <c:v>30.260269999999998</c:v>
                </c:pt>
                <c:pt idx="172">
                  <c:v>30.32028</c:v>
                </c:pt>
                <c:pt idx="173">
                  <c:v>30.380279999999999</c:v>
                </c:pt>
                <c:pt idx="174">
                  <c:v>30.440280000000001</c:v>
                </c:pt>
                <c:pt idx="175">
                  <c:v>30.50028</c:v>
                </c:pt>
                <c:pt idx="176">
                  <c:v>30.560279999999999</c:v>
                </c:pt>
                <c:pt idx="177">
                  <c:v>30.620280000000001</c:v>
                </c:pt>
                <c:pt idx="178">
                  <c:v>30.68028</c:v>
                </c:pt>
                <c:pt idx="179">
                  <c:v>30.740290000000002</c:v>
                </c:pt>
                <c:pt idx="180">
                  <c:v>30.80029</c:v>
                </c:pt>
                <c:pt idx="181">
                  <c:v>30.860289999999999</c:v>
                </c:pt>
                <c:pt idx="182">
                  <c:v>30.920290000000001</c:v>
                </c:pt>
                <c:pt idx="183">
                  <c:v>30.98029</c:v>
                </c:pt>
                <c:pt idx="184">
                  <c:v>31.040289999999999</c:v>
                </c:pt>
                <c:pt idx="185">
                  <c:v>31.100300000000001</c:v>
                </c:pt>
                <c:pt idx="186">
                  <c:v>31.160299999999999</c:v>
                </c:pt>
                <c:pt idx="187">
                  <c:v>31.220300000000002</c:v>
                </c:pt>
                <c:pt idx="188">
                  <c:v>31.2803</c:v>
                </c:pt>
                <c:pt idx="189">
                  <c:v>31.340299999999999</c:v>
                </c:pt>
                <c:pt idx="190">
                  <c:v>31.400300000000001</c:v>
                </c:pt>
                <c:pt idx="191">
                  <c:v>31.46031</c:v>
                </c:pt>
                <c:pt idx="192">
                  <c:v>31.520309999999998</c:v>
                </c:pt>
                <c:pt idx="193">
                  <c:v>31.580310000000001</c:v>
                </c:pt>
                <c:pt idx="194">
                  <c:v>31.640309999999999</c:v>
                </c:pt>
                <c:pt idx="195">
                  <c:v>31.700310000000002</c:v>
                </c:pt>
                <c:pt idx="196">
                  <c:v>31.76031</c:v>
                </c:pt>
                <c:pt idx="197">
                  <c:v>31.820319999999999</c:v>
                </c:pt>
                <c:pt idx="198">
                  <c:v>31.880320000000001</c:v>
                </c:pt>
                <c:pt idx="199">
                  <c:v>31.94032</c:v>
                </c:pt>
                <c:pt idx="200">
                  <c:v>32.000320000000002</c:v>
                </c:pt>
                <c:pt idx="201">
                  <c:v>32.060319999999997</c:v>
                </c:pt>
                <c:pt idx="202">
                  <c:v>32.12032</c:v>
                </c:pt>
                <c:pt idx="203">
                  <c:v>32.180320000000002</c:v>
                </c:pt>
                <c:pt idx="204">
                  <c:v>32.24033</c:v>
                </c:pt>
                <c:pt idx="205">
                  <c:v>32.300330000000002</c:v>
                </c:pt>
                <c:pt idx="206">
                  <c:v>32.360329999999998</c:v>
                </c:pt>
                <c:pt idx="207">
                  <c:v>32.42033</c:v>
                </c:pt>
                <c:pt idx="208">
                  <c:v>32.480330000000002</c:v>
                </c:pt>
                <c:pt idx="209">
                  <c:v>32.540329999999997</c:v>
                </c:pt>
                <c:pt idx="210">
                  <c:v>32.600340000000003</c:v>
                </c:pt>
                <c:pt idx="211">
                  <c:v>32.660339999999998</c:v>
                </c:pt>
                <c:pt idx="212">
                  <c:v>32.72034</c:v>
                </c:pt>
                <c:pt idx="213">
                  <c:v>32.780340000000002</c:v>
                </c:pt>
                <c:pt idx="214">
                  <c:v>32.840339999999998</c:v>
                </c:pt>
                <c:pt idx="215">
                  <c:v>32.90034</c:v>
                </c:pt>
                <c:pt idx="216">
                  <c:v>32.960349999999998</c:v>
                </c:pt>
                <c:pt idx="217">
                  <c:v>33.020350000000001</c:v>
                </c:pt>
                <c:pt idx="218">
                  <c:v>33.080350000000003</c:v>
                </c:pt>
                <c:pt idx="219">
                  <c:v>33.140349999999998</c:v>
                </c:pt>
                <c:pt idx="220">
                  <c:v>33.20035</c:v>
                </c:pt>
                <c:pt idx="221">
                  <c:v>33.260350000000003</c:v>
                </c:pt>
                <c:pt idx="222">
                  <c:v>33.320360000000001</c:v>
                </c:pt>
                <c:pt idx="223">
                  <c:v>33.380360000000003</c:v>
                </c:pt>
                <c:pt idx="224">
                  <c:v>33.440359999999998</c:v>
                </c:pt>
                <c:pt idx="225">
                  <c:v>33.500360000000001</c:v>
                </c:pt>
                <c:pt idx="226">
                  <c:v>33.560360000000003</c:v>
                </c:pt>
                <c:pt idx="227">
                  <c:v>33.620359999999998</c:v>
                </c:pt>
                <c:pt idx="228">
                  <c:v>33.68036</c:v>
                </c:pt>
                <c:pt idx="229">
                  <c:v>33.740369999999999</c:v>
                </c:pt>
                <c:pt idx="230">
                  <c:v>33.800370000000001</c:v>
                </c:pt>
                <c:pt idx="231">
                  <c:v>33.860370000000003</c:v>
                </c:pt>
                <c:pt idx="232">
                  <c:v>33.920369999999998</c:v>
                </c:pt>
                <c:pt idx="233">
                  <c:v>33.980370000000001</c:v>
                </c:pt>
                <c:pt idx="234">
                  <c:v>34.040370000000003</c:v>
                </c:pt>
                <c:pt idx="235">
                  <c:v>34.100380000000001</c:v>
                </c:pt>
                <c:pt idx="236">
                  <c:v>34.160380000000004</c:v>
                </c:pt>
                <c:pt idx="237">
                  <c:v>34.220379999999999</c:v>
                </c:pt>
                <c:pt idx="238">
                  <c:v>34.280380000000001</c:v>
                </c:pt>
                <c:pt idx="239">
                  <c:v>34.340380000000003</c:v>
                </c:pt>
                <c:pt idx="240">
                  <c:v>34.400379999999998</c:v>
                </c:pt>
                <c:pt idx="241">
                  <c:v>34.460389999999997</c:v>
                </c:pt>
                <c:pt idx="242">
                  <c:v>34.520389999999999</c:v>
                </c:pt>
                <c:pt idx="243">
                  <c:v>34.580390000000001</c:v>
                </c:pt>
                <c:pt idx="244">
                  <c:v>34.640389999999996</c:v>
                </c:pt>
                <c:pt idx="245">
                  <c:v>34.700389999999999</c:v>
                </c:pt>
                <c:pt idx="246">
                  <c:v>34.760390000000001</c:v>
                </c:pt>
                <c:pt idx="247">
                  <c:v>34.820399999999999</c:v>
                </c:pt>
                <c:pt idx="248">
                  <c:v>34.880400000000002</c:v>
                </c:pt>
                <c:pt idx="249">
                  <c:v>34.940399999999997</c:v>
                </c:pt>
                <c:pt idx="250">
                  <c:v>35.000399999999999</c:v>
                </c:pt>
                <c:pt idx="251">
                  <c:v>35.060400000000001</c:v>
                </c:pt>
                <c:pt idx="252">
                  <c:v>35.120399999999997</c:v>
                </c:pt>
                <c:pt idx="253">
                  <c:v>35.180399999999999</c:v>
                </c:pt>
                <c:pt idx="254">
                  <c:v>35.240409999999997</c:v>
                </c:pt>
                <c:pt idx="255">
                  <c:v>35.300409999999999</c:v>
                </c:pt>
                <c:pt idx="256">
                  <c:v>35.360410000000002</c:v>
                </c:pt>
                <c:pt idx="257">
                  <c:v>35.420409999999997</c:v>
                </c:pt>
                <c:pt idx="258">
                  <c:v>35.480409999999999</c:v>
                </c:pt>
                <c:pt idx="259">
                  <c:v>35.540410000000001</c:v>
                </c:pt>
                <c:pt idx="260">
                  <c:v>35.60042</c:v>
                </c:pt>
                <c:pt idx="261">
                  <c:v>35.660420000000002</c:v>
                </c:pt>
                <c:pt idx="262">
                  <c:v>35.720419999999997</c:v>
                </c:pt>
                <c:pt idx="263">
                  <c:v>35.780419999999999</c:v>
                </c:pt>
                <c:pt idx="264">
                  <c:v>35.840420000000002</c:v>
                </c:pt>
                <c:pt idx="265">
                  <c:v>35.900419999999997</c:v>
                </c:pt>
                <c:pt idx="266">
                  <c:v>35.960430000000002</c:v>
                </c:pt>
                <c:pt idx="267">
                  <c:v>36.020429999999998</c:v>
                </c:pt>
                <c:pt idx="268">
                  <c:v>36.08043</c:v>
                </c:pt>
                <c:pt idx="269">
                  <c:v>36.140430000000002</c:v>
                </c:pt>
                <c:pt idx="270">
                  <c:v>36.200429999999997</c:v>
                </c:pt>
                <c:pt idx="271">
                  <c:v>36.260429999999999</c:v>
                </c:pt>
                <c:pt idx="272">
                  <c:v>36.320439999999998</c:v>
                </c:pt>
                <c:pt idx="273">
                  <c:v>36.38044</c:v>
                </c:pt>
                <c:pt idx="274">
                  <c:v>36.440440000000002</c:v>
                </c:pt>
                <c:pt idx="275">
                  <c:v>36.500439999999998</c:v>
                </c:pt>
                <c:pt idx="276">
                  <c:v>36.56044</c:v>
                </c:pt>
                <c:pt idx="277">
                  <c:v>36.620440000000002</c:v>
                </c:pt>
                <c:pt idx="278">
                  <c:v>36.680439999999997</c:v>
                </c:pt>
                <c:pt idx="279">
                  <c:v>36.740450000000003</c:v>
                </c:pt>
                <c:pt idx="280">
                  <c:v>36.800449999999998</c:v>
                </c:pt>
                <c:pt idx="281">
                  <c:v>36.86045</c:v>
                </c:pt>
                <c:pt idx="282">
                  <c:v>36.920450000000002</c:v>
                </c:pt>
                <c:pt idx="283">
                  <c:v>36.980449999999998</c:v>
                </c:pt>
                <c:pt idx="284">
                  <c:v>37.04045</c:v>
                </c:pt>
                <c:pt idx="285">
                  <c:v>37.100459999999998</c:v>
                </c:pt>
                <c:pt idx="286">
                  <c:v>37.16046</c:v>
                </c:pt>
                <c:pt idx="287">
                  <c:v>37.220460000000003</c:v>
                </c:pt>
                <c:pt idx="288">
                  <c:v>37.280459999999998</c:v>
                </c:pt>
                <c:pt idx="289">
                  <c:v>37.34046</c:v>
                </c:pt>
                <c:pt idx="290">
                  <c:v>37.400460000000002</c:v>
                </c:pt>
                <c:pt idx="291">
                  <c:v>37.460470000000001</c:v>
                </c:pt>
                <c:pt idx="292">
                  <c:v>37.520470000000003</c:v>
                </c:pt>
                <c:pt idx="293">
                  <c:v>37.580469999999998</c:v>
                </c:pt>
                <c:pt idx="294">
                  <c:v>37.640470000000001</c:v>
                </c:pt>
                <c:pt idx="295">
                  <c:v>37.700470000000003</c:v>
                </c:pt>
                <c:pt idx="296">
                  <c:v>37.760469999999998</c:v>
                </c:pt>
                <c:pt idx="297">
                  <c:v>37.820480000000003</c:v>
                </c:pt>
                <c:pt idx="298">
                  <c:v>37.880479999999999</c:v>
                </c:pt>
                <c:pt idx="299">
                  <c:v>37.940480000000001</c:v>
                </c:pt>
                <c:pt idx="300">
                  <c:v>38.000480000000003</c:v>
                </c:pt>
                <c:pt idx="301">
                  <c:v>38.060479999999998</c:v>
                </c:pt>
                <c:pt idx="302">
                  <c:v>38.120480000000001</c:v>
                </c:pt>
                <c:pt idx="303">
                  <c:v>38.180480000000003</c:v>
                </c:pt>
                <c:pt idx="304">
                  <c:v>38.240490000000001</c:v>
                </c:pt>
                <c:pt idx="305">
                  <c:v>38.300490000000003</c:v>
                </c:pt>
                <c:pt idx="306">
                  <c:v>38.360489999999999</c:v>
                </c:pt>
                <c:pt idx="307">
                  <c:v>38.420490000000001</c:v>
                </c:pt>
                <c:pt idx="308">
                  <c:v>38.480490000000003</c:v>
                </c:pt>
                <c:pt idx="309">
                  <c:v>38.540489999999998</c:v>
                </c:pt>
                <c:pt idx="310">
                  <c:v>38.600499999999997</c:v>
                </c:pt>
                <c:pt idx="311">
                  <c:v>38.660499999999999</c:v>
                </c:pt>
                <c:pt idx="312">
                  <c:v>38.720500000000001</c:v>
                </c:pt>
                <c:pt idx="313">
                  <c:v>38.780500000000004</c:v>
                </c:pt>
                <c:pt idx="314">
                  <c:v>38.840499999999999</c:v>
                </c:pt>
                <c:pt idx="315">
                  <c:v>38.900500000000001</c:v>
                </c:pt>
                <c:pt idx="316">
                  <c:v>38.960509999999999</c:v>
                </c:pt>
                <c:pt idx="317">
                  <c:v>39.020510000000002</c:v>
                </c:pt>
                <c:pt idx="318">
                  <c:v>39.080509999999997</c:v>
                </c:pt>
                <c:pt idx="319">
                  <c:v>39.140509999999999</c:v>
                </c:pt>
                <c:pt idx="320">
                  <c:v>39.200510000000001</c:v>
                </c:pt>
                <c:pt idx="321">
                  <c:v>39.260509999999996</c:v>
                </c:pt>
                <c:pt idx="322">
                  <c:v>39.320520000000002</c:v>
                </c:pt>
                <c:pt idx="323">
                  <c:v>39.380519999999997</c:v>
                </c:pt>
                <c:pt idx="324">
                  <c:v>39.440519999999999</c:v>
                </c:pt>
                <c:pt idx="325">
                  <c:v>39.500520000000002</c:v>
                </c:pt>
                <c:pt idx="326">
                  <c:v>39.560519999999997</c:v>
                </c:pt>
                <c:pt idx="327">
                  <c:v>39.620519999999999</c:v>
                </c:pt>
                <c:pt idx="328">
                  <c:v>39.680520000000001</c:v>
                </c:pt>
                <c:pt idx="329">
                  <c:v>39.74053</c:v>
                </c:pt>
                <c:pt idx="330">
                  <c:v>39.800530000000002</c:v>
                </c:pt>
                <c:pt idx="331">
                  <c:v>39.860529999999997</c:v>
                </c:pt>
                <c:pt idx="332">
                  <c:v>39.920529999999999</c:v>
                </c:pt>
                <c:pt idx="333">
                  <c:v>39.980530000000002</c:v>
                </c:pt>
                <c:pt idx="334">
                  <c:v>40.040529999999997</c:v>
                </c:pt>
                <c:pt idx="335">
                  <c:v>40.100540000000002</c:v>
                </c:pt>
                <c:pt idx="336">
                  <c:v>40.160539999999997</c:v>
                </c:pt>
                <c:pt idx="337">
                  <c:v>40.22054</c:v>
                </c:pt>
                <c:pt idx="338">
                  <c:v>40.280540000000002</c:v>
                </c:pt>
                <c:pt idx="339">
                  <c:v>40.340539999999997</c:v>
                </c:pt>
                <c:pt idx="340">
                  <c:v>40.400539999999999</c:v>
                </c:pt>
                <c:pt idx="341">
                  <c:v>40.460549999999998</c:v>
                </c:pt>
                <c:pt idx="342">
                  <c:v>40.52055</c:v>
                </c:pt>
                <c:pt idx="343">
                  <c:v>40.580550000000002</c:v>
                </c:pt>
                <c:pt idx="344">
                  <c:v>40.640549999999998</c:v>
                </c:pt>
                <c:pt idx="345">
                  <c:v>40.70055</c:v>
                </c:pt>
                <c:pt idx="346">
                  <c:v>40.760550000000002</c:v>
                </c:pt>
                <c:pt idx="347">
                  <c:v>40.82056</c:v>
                </c:pt>
                <c:pt idx="348">
                  <c:v>40.880560000000003</c:v>
                </c:pt>
                <c:pt idx="349">
                  <c:v>40.940559999999998</c:v>
                </c:pt>
                <c:pt idx="350">
                  <c:v>41.00056</c:v>
                </c:pt>
                <c:pt idx="351">
                  <c:v>41.060560000000002</c:v>
                </c:pt>
                <c:pt idx="352">
                  <c:v>41.120559999999998</c:v>
                </c:pt>
                <c:pt idx="353">
                  <c:v>41.18056</c:v>
                </c:pt>
                <c:pt idx="354">
                  <c:v>41.240569999999998</c:v>
                </c:pt>
                <c:pt idx="355">
                  <c:v>41.30057</c:v>
                </c:pt>
                <c:pt idx="356">
                  <c:v>41.360570000000003</c:v>
                </c:pt>
                <c:pt idx="357">
                  <c:v>41.420569999999998</c:v>
                </c:pt>
                <c:pt idx="358">
                  <c:v>41.48057</c:v>
                </c:pt>
                <c:pt idx="359">
                  <c:v>41.540570000000002</c:v>
                </c:pt>
                <c:pt idx="360">
                  <c:v>41.600580000000001</c:v>
                </c:pt>
                <c:pt idx="361">
                  <c:v>41.660580000000003</c:v>
                </c:pt>
                <c:pt idx="362">
                  <c:v>41.720579999999998</c:v>
                </c:pt>
                <c:pt idx="363">
                  <c:v>41.78058</c:v>
                </c:pt>
                <c:pt idx="364">
                  <c:v>41.840580000000003</c:v>
                </c:pt>
                <c:pt idx="365">
                  <c:v>41.900579999999998</c:v>
                </c:pt>
                <c:pt idx="366">
                  <c:v>41.960590000000003</c:v>
                </c:pt>
                <c:pt idx="367">
                  <c:v>42.020589999999999</c:v>
                </c:pt>
                <c:pt idx="368">
                  <c:v>42.080590000000001</c:v>
                </c:pt>
                <c:pt idx="369">
                  <c:v>42.140590000000003</c:v>
                </c:pt>
                <c:pt idx="370">
                  <c:v>42.200589999999998</c:v>
                </c:pt>
                <c:pt idx="371">
                  <c:v>42.260590000000001</c:v>
                </c:pt>
                <c:pt idx="372">
                  <c:v>42.320599999999999</c:v>
                </c:pt>
                <c:pt idx="373">
                  <c:v>42.380600000000001</c:v>
                </c:pt>
                <c:pt idx="374">
                  <c:v>42.440600000000003</c:v>
                </c:pt>
                <c:pt idx="375">
                  <c:v>42.500599999999999</c:v>
                </c:pt>
                <c:pt idx="376">
                  <c:v>42.560600000000001</c:v>
                </c:pt>
                <c:pt idx="377">
                  <c:v>42.620600000000003</c:v>
                </c:pt>
                <c:pt idx="378">
                  <c:v>42.680610000000001</c:v>
                </c:pt>
                <c:pt idx="379">
                  <c:v>42.740609999999997</c:v>
                </c:pt>
                <c:pt idx="380">
                  <c:v>42.800609999999999</c:v>
                </c:pt>
                <c:pt idx="381">
                  <c:v>42.860610000000001</c:v>
                </c:pt>
                <c:pt idx="382">
                  <c:v>42.920610000000003</c:v>
                </c:pt>
                <c:pt idx="383">
                  <c:v>42.980609999999999</c:v>
                </c:pt>
                <c:pt idx="384">
                  <c:v>43.040610000000001</c:v>
                </c:pt>
                <c:pt idx="385">
                  <c:v>43.100619999999999</c:v>
                </c:pt>
                <c:pt idx="386">
                  <c:v>43.160620000000002</c:v>
                </c:pt>
                <c:pt idx="387">
                  <c:v>43.220619999999997</c:v>
                </c:pt>
                <c:pt idx="388">
                  <c:v>43.280619999999999</c:v>
                </c:pt>
                <c:pt idx="389">
                  <c:v>43.340620000000001</c:v>
                </c:pt>
                <c:pt idx="390">
                  <c:v>43.400620000000004</c:v>
                </c:pt>
                <c:pt idx="391">
                  <c:v>43.460630000000002</c:v>
                </c:pt>
                <c:pt idx="392">
                  <c:v>43.520629999999997</c:v>
                </c:pt>
                <c:pt idx="393">
                  <c:v>43.580629999999999</c:v>
                </c:pt>
                <c:pt idx="394">
                  <c:v>43.640630000000002</c:v>
                </c:pt>
                <c:pt idx="395">
                  <c:v>43.700629999999997</c:v>
                </c:pt>
                <c:pt idx="396">
                  <c:v>43.760629999999999</c:v>
                </c:pt>
                <c:pt idx="397">
                  <c:v>43.820639999999997</c:v>
                </c:pt>
                <c:pt idx="398">
                  <c:v>43.88064</c:v>
                </c:pt>
                <c:pt idx="399">
                  <c:v>43.940640000000002</c:v>
                </c:pt>
                <c:pt idx="400">
                  <c:v>44.000639999999997</c:v>
                </c:pt>
                <c:pt idx="401">
                  <c:v>44.060639999999999</c:v>
                </c:pt>
                <c:pt idx="402">
                  <c:v>44.120640000000002</c:v>
                </c:pt>
                <c:pt idx="403">
                  <c:v>44.18065</c:v>
                </c:pt>
                <c:pt idx="404">
                  <c:v>44.240650000000002</c:v>
                </c:pt>
                <c:pt idx="405">
                  <c:v>44.300649999999997</c:v>
                </c:pt>
                <c:pt idx="406">
                  <c:v>44.36065</c:v>
                </c:pt>
                <c:pt idx="407">
                  <c:v>44.420650000000002</c:v>
                </c:pt>
                <c:pt idx="408">
                  <c:v>44.480649999999997</c:v>
                </c:pt>
                <c:pt idx="409">
                  <c:v>44.540649999999999</c:v>
                </c:pt>
                <c:pt idx="410">
                  <c:v>44.600659999999998</c:v>
                </c:pt>
                <c:pt idx="411">
                  <c:v>44.66066</c:v>
                </c:pt>
                <c:pt idx="412">
                  <c:v>44.720660000000002</c:v>
                </c:pt>
                <c:pt idx="413">
                  <c:v>44.780659999999997</c:v>
                </c:pt>
                <c:pt idx="414">
                  <c:v>44.84066</c:v>
                </c:pt>
                <c:pt idx="415">
                  <c:v>44.900660000000002</c:v>
                </c:pt>
                <c:pt idx="416">
                  <c:v>44.96067</c:v>
                </c:pt>
                <c:pt idx="417">
                  <c:v>45.020670000000003</c:v>
                </c:pt>
                <c:pt idx="418">
                  <c:v>45.080669999999998</c:v>
                </c:pt>
                <c:pt idx="419">
                  <c:v>45.14067</c:v>
                </c:pt>
                <c:pt idx="420">
                  <c:v>45.200670000000002</c:v>
                </c:pt>
                <c:pt idx="421">
                  <c:v>45.260669999999998</c:v>
                </c:pt>
                <c:pt idx="422">
                  <c:v>45.320680000000003</c:v>
                </c:pt>
                <c:pt idx="423">
                  <c:v>45.380679999999998</c:v>
                </c:pt>
                <c:pt idx="424">
                  <c:v>45.44068</c:v>
                </c:pt>
                <c:pt idx="425">
                  <c:v>45.500680000000003</c:v>
                </c:pt>
                <c:pt idx="426">
                  <c:v>45.560679999999998</c:v>
                </c:pt>
                <c:pt idx="427">
                  <c:v>45.62068</c:v>
                </c:pt>
                <c:pt idx="428">
                  <c:v>45.680689999999998</c:v>
                </c:pt>
                <c:pt idx="429">
                  <c:v>45.740690000000001</c:v>
                </c:pt>
                <c:pt idx="430">
                  <c:v>45.800690000000003</c:v>
                </c:pt>
                <c:pt idx="431">
                  <c:v>45.860689999999998</c:v>
                </c:pt>
                <c:pt idx="432">
                  <c:v>45.92069</c:v>
                </c:pt>
                <c:pt idx="433">
                  <c:v>45.980690000000003</c:v>
                </c:pt>
                <c:pt idx="434">
                  <c:v>46.040689999999998</c:v>
                </c:pt>
                <c:pt idx="435">
                  <c:v>46.100700000000003</c:v>
                </c:pt>
                <c:pt idx="436">
                  <c:v>46.160699999999999</c:v>
                </c:pt>
                <c:pt idx="437">
                  <c:v>46.220700000000001</c:v>
                </c:pt>
                <c:pt idx="438">
                  <c:v>46.280700000000003</c:v>
                </c:pt>
                <c:pt idx="439">
                  <c:v>46.340699999999998</c:v>
                </c:pt>
                <c:pt idx="440">
                  <c:v>46.400700000000001</c:v>
                </c:pt>
                <c:pt idx="441">
                  <c:v>46.460709999999999</c:v>
                </c:pt>
                <c:pt idx="442">
                  <c:v>46.520710000000001</c:v>
                </c:pt>
                <c:pt idx="443">
                  <c:v>46.580710000000003</c:v>
                </c:pt>
                <c:pt idx="444">
                  <c:v>46.640709999999999</c:v>
                </c:pt>
                <c:pt idx="445">
                  <c:v>46.700710000000001</c:v>
                </c:pt>
                <c:pt idx="446">
                  <c:v>46.760710000000003</c:v>
                </c:pt>
                <c:pt idx="447">
                  <c:v>46.820720000000001</c:v>
                </c:pt>
                <c:pt idx="448">
                  <c:v>46.880719999999997</c:v>
                </c:pt>
                <c:pt idx="449">
                  <c:v>46.940719999999999</c:v>
                </c:pt>
                <c:pt idx="450">
                  <c:v>47.000720000000001</c:v>
                </c:pt>
                <c:pt idx="451">
                  <c:v>47.060720000000003</c:v>
                </c:pt>
                <c:pt idx="452">
                  <c:v>47.120719999999999</c:v>
                </c:pt>
                <c:pt idx="453">
                  <c:v>47.180729999999997</c:v>
                </c:pt>
                <c:pt idx="454">
                  <c:v>47.240729999999999</c:v>
                </c:pt>
                <c:pt idx="455">
                  <c:v>47.300730000000001</c:v>
                </c:pt>
                <c:pt idx="456">
                  <c:v>47.360729999999997</c:v>
                </c:pt>
                <c:pt idx="457">
                  <c:v>47.420729999999999</c:v>
                </c:pt>
                <c:pt idx="458">
                  <c:v>47.480730000000001</c:v>
                </c:pt>
                <c:pt idx="459">
                  <c:v>47.540730000000003</c:v>
                </c:pt>
                <c:pt idx="460">
                  <c:v>47.600740000000002</c:v>
                </c:pt>
                <c:pt idx="461">
                  <c:v>47.660739999999997</c:v>
                </c:pt>
                <c:pt idx="462">
                  <c:v>47.720739999999999</c:v>
                </c:pt>
                <c:pt idx="463">
                  <c:v>47.780740000000002</c:v>
                </c:pt>
                <c:pt idx="464">
                  <c:v>47.840739999999997</c:v>
                </c:pt>
                <c:pt idx="465">
                  <c:v>47.900739999999999</c:v>
                </c:pt>
                <c:pt idx="466">
                  <c:v>47.960749999999997</c:v>
                </c:pt>
                <c:pt idx="467">
                  <c:v>48.02075</c:v>
                </c:pt>
                <c:pt idx="468">
                  <c:v>48.080750000000002</c:v>
                </c:pt>
                <c:pt idx="469">
                  <c:v>48.140749999999997</c:v>
                </c:pt>
                <c:pt idx="470">
                  <c:v>48.200749999999999</c:v>
                </c:pt>
                <c:pt idx="471">
                  <c:v>48.260750000000002</c:v>
                </c:pt>
                <c:pt idx="472">
                  <c:v>48.32076</c:v>
                </c:pt>
                <c:pt idx="473">
                  <c:v>48.380760000000002</c:v>
                </c:pt>
                <c:pt idx="474">
                  <c:v>48.440759999999997</c:v>
                </c:pt>
                <c:pt idx="475">
                  <c:v>48.50076</c:v>
                </c:pt>
                <c:pt idx="476">
                  <c:v>48.560760000000002</c:v>
                </c:pt>
                <c:pt idx="477">
                  <c:v>48.620759999999997</c:v>
                </c:pt>
                <c:pt idx="478">
                  <c:v>48.680770000000003</c:v>
                </c:pt>
                <c:pt idx="479">
                  <c:v>48.740769999999998</c:v>
                </c:pt>
                <c:pt idx="480">
                  <c:v>48.80077</c:v>
                </c:pt>
                <c:pt idx="481">
                  <c:v>48.860770000000002</c:v>
                </c:pt>
                <c:pt idx="482">
                  <c:v>48.920769999999997</c:v>
                </c:pt>
                <c:pt idx="483">
                  <c:v>48.98077</c:v>
                </c:pt>
                <c:pt idx="484">
                  <c:v>49.040770000000002</c:v>
                </c:pt>
                <c:pt idx="485">
                  <c:v>49.10078</c:v>
                </c:pt>
                <c:pt idx="486">
                  <c:v>49.160780000000003</c:v>
                </c:pt>
                <c:pt idx="487">
                  <c:v>49.220779999999998</c:v>
                </c:pt>
                <c:pt idx="488">
                  <c:v>49.28078</c:v>
                </c:pt>
                <c:pt idx="489">
                  <c:v>49.340780000000002</c:v>
                </c:pt>
                <c:pt idx="490">
                  <c:v>49.400779999999997</c:v>
                </c:pt>
                <c:pt idx="491">
                  <c:v>49.460790000000003</c:v>
                </c:pt>
                <c:pt idx="492">
                  <c:v>49.520789999999998</c:v>
                </c:pt>
                <c:pt idx="493">
                  <c:v>49.58079</c:v>
                </c:pt>
                <c:pt idx="494">
                  <c:v>49.640790000000003</c:v>
                </c:pt>
                <c:pt idx="495">
                  <c:v>49.700789999999998</c:v>
                </c:pt>
                <c:pt idx="496">
                  <c:v>49.76079</c:v>
                </c:pt>
                <c:pt idx="497">
                  <c:v>49.820799999999998</c:v>
                </c:pt>
                <c:pt idx="498">
                  <c:v>49.880800000000001</c:v>
                </c:pt>
                <c:pt idx="499">
                  <c:v>49.940800000000003</c:v>
                </c:pt>
                <c:pt idx="500">
                  <c:v>50.000799999999998</c:v>
                </c:pt>
                <c:pt idx="501">
                  <c:v>50.0608</c:v>
                </c:pt>
                <c:pt idx="502">
                  <c:v>50.120800000000003</c:v>
                </c:pt>
                <c:pt idx="503">
                  <c:v>50.180810000000001</c:v>
                </c:pt>
                <c:pt idx="504">
                  <c:v>50.240810000000003</c:v>
                </c:pt>
                <c:pt idx="505">
                  <c:v>50.300809999999998</c:v>
                </c:pt>
                <c:pt idx="506">
                  <c:v>50.360810000000001</c:v>
                </c:pt>
                <c:pt idx="507">
                  <c:v>50.420810000000003</c:v>
                </c:pt>
                <c:pt idx="508">
                  <c:v>50.480809999999998</c:v>
                </c:pt>
                <c:pt idx="509">
                  <c:v>50.54081</c:v>
                </c:pt>
                <c:pt idx="510">
                  <c:v>50.600819999999999</c:v>
                </c:pt>
                <c:pt idx="511">
                  <c:v>50.660820000000001</c:v>
                </c:pt>
                <c:pt idx="512">
                  <c:v>50.720820000000003</c:v>
                </c:pt>
                <c:pt idx="513">
                  <c:v>50.780819999999999</c:v>
                </c:pt>
                <c:pt idx="514">
                  <c:v>50.840820000000001</c:v>
                </c:pt>
                <c:pt idx="515">
                  <c:v>50.900820000000003</c:v>
                </c:pt>
                <c:pt idx="516">
                  <c:v>50.960830000000001</c:v>
                </c:pt>
                <c:pt idx="517">
                  <c:v>51.020829999999997</c:v>
                </c:pt>
                <c:pt idx="518">
                  <c:v>51.080829999999999</c:v>
                </c:pt>
                <c:pt idx="519">
                  <c:v>51.140830000000001</c:v>
                </c:pt>
                <c:pt idx="520">
                  <c:v>51.200830000000003</c:v>
                </c:pt>
                <c:pt idx="521">
                  <c:v>51.260829999999999</c:v>
                </c:pt>
                <c:pt idx="522">
                  <c:v>51.320839999999997</c:v>
                </c:pt>
                <c:pt idx="523">
                  <c:v>51.380839999999999</c:v>
                </c:pt>
                <c:pt idx="524">
                  <c:v>51.440840000000001</c:v>
                </c:pt>
                <c:pt idx="525">
                  <c:v>51.500839999999997</c:v>
                </c:pt>
                <c:pt idx="526">
                  <c:v>51.560839999999999</c:v>
                </c:pt>
                <c:pt idx="527">
                  <c:v>51.620840000000001</c:v>
                </c:pt>
                <c:pt idx="528">
                  <c:v>51.68085</c:v>
                </c:pt>
                <c:pt idx="529">
                  <c:v>51.740850000000002</c:v>
                </c:pt>
                <c:pt idx="530">
                  <c:v>51.800849999999997</c:v>
                </c:pt>
                <c:pt idx="531">
                  <c:v>51.860849999999999</c:v>
                </c:pt>
                <c:pt idx="532">
                  <c:v>51.920850000000002</c:v>
                </c:pt>
                <c:pt idx="533">
                  <c:v>51.980849999999997</c:v>
                </c:pt>
                <c:pt idx="534">
                  <c:v>52.040849999999999</c:v>
                </c:pt>
                <c:pt idx="535">
                  <c:v>52.100859999999997</c:v>
                </c:pt>
                <c:pt idx="536">
                  <c:v>52.16086</c:v>
                </c:pt>
                <c:pt idx="537">
                  <c:v>52.220860000000002</c:v>
                </c:pt>
                <c:pt idx="538">
                  <c:v>52.280859999999997</c:v>
                </c:pt>
                <c:pt idx="539">
                  <c:v>52.340859999999999</c:v>
                </c:pt>
                <c:pt idx="540">
                  <c:v>52.400860000000002</c:v>
                </c:pt>
                <c:pt idx="541">
                  <c:v>52.46087</c:v>
                </c:pt>
                <c:pt idx="542">
                  <c:v>52.520870000000002</c:v>
                </c:pt>
                <c:pt idx="543">
                  <c:v>52.580869999999997</c:v>
                </c:pt>
                <c:pt idx="544">
                  <c:v>52.64087</c:v>
                </c:pt>
                <c:pt idx="545">
                  <c:v>52.700870000000002</c:v>
                </c:pt>
                <c:pt idx="546">
                  <c:v>52.760869999999997</c:v>
                </c:pt>
                <c:pt idx="547">
                  <c:v>52.820880000000002</c:v>
                </c:pt>
                <c:pt idx="548">
                  <c:v>52.880879999999998</c:v>
                </c:pt>
                <c:pt idx="549">
                  <c:v>52.94088</c:v>
                </c:pt>
                <c:pt idx="550">
                  <c:v>53.000880000000002</c:v>
                </c:pt>
                <c:pt idx="551">
                  <c:v>53.060879999999997</c:v>
                </c:pt>
                <c:pt idx="552">
                  <c:v>53.12088</c:v>
                </c:pt>
                <c:pt idx="553">
                  <c:v>53.180889999999998</c:v>
                </c:pt>
                <c:pt idx="554">
                  <c:v>53.24089</c:v>
                </c:pt>
                <c:pt idx="555">
                  <c:v>53.300890000000003</c:v>
                </c:pt>
                <c:pt idx="556">
                  <c:v>53.360889999999998</c:v>
                </c:pt>
                <c:pt idx="557">
                  <c:v>53.42089</c:v>
                </c:pt>
                <c:pt idx="558">
                  <c:v>53.480890000000002</c:v>
                </c:pt>
                <c:pt idx="559">
                  <c:v>53.540889999999997</c:v>
                </c:pt>
                <c:pt idx="560">
                  <c:v>53.600900000000003</c:v>
                </c:pt>
                <c:pt idx="561">
                  <c:v>53.660899999999998</c:v>
                </c:pt>
                <c:pt idx="562">
                  <c:v>53.7209</c:v>
                </c:pt>
                <c:pt idx="563">
                  <c:v>53.780900000000003</c:v>
                </c:pt>
                <c:pt idx="564">
                  <c:v>53.840899999999998</c:v>
                </c:pt>
                <c:pt idx="565">
                  <c:v>53.9009</c:v>
                </c:pt>
                <c:pt idx="566">
                  <c:v>53.960909999999998</c:v>
                </c:pt>
                <c:pt idx="567">
                  <c:v>54.020910000000001</c:v>
                </c:pt>
                <c:pt idx="568">
                  <c:v>54.080910000000003</c:v>
                </c:pt>
                <c:pt idx="569">
                  <c:v>54.140909999999998</c:v>
                </c:pt>
                <c:pt idx="570">
                  <c:v>54.20091</c:v>
                </c:pt>
                <c:pt idx="571">
                  <c:v>54.260910000000003</c:v>
                </c:pt>
                <c:pt idx="572">
                  <c:v>54.320920000000001</c:v>
                </c:pt>
                <c:pt idx="573">
                  <c:v>54.380920000000003</c:v>
                </c:pt>
                <c:pt idx="574">
                  <c:v>54.440919999999998</c:v>
                </c:pt>
                <c:pt idx="575">
                  <c:v>54.500920000000001</c:v>
                </c:pt>
                <c:pt idx="576">
                  <c:v>54.560920000000003</c:v>
                </c:pt>
                <c:pt idx="577">
                  <c:v>54.620919999999998</c:v>
                </c:pt>
                <c:pt idx="578">
                  <c:v>54.680929999999996</c:v>
                </c:pt>
                <c:pt idx="579">
                  <c:v>54.740929999999999</c:v>
                </c:pt>
                <c:pt idx="580">
                  <c:v>54.800930000000001</c:v>
                </c:pt>
                <c:pt idx="581">
                  <c:v>54.860930000000003</c:v>
                </c:pt>
                <c:pt idx="582">
                  <c:v>54.920929999999998</c:v>
                </c:pt>
                <c:pt idx="583">
                  <c:v>54.980930000000001</c:v>
                </c:pt>
                <c:pt idx="584">
                  <c:v>55.040930000000003</c:v>
                </c:pt>
                <c:pt idx="585">
                  <c:v>55.100940000000001</c:v>
                </c:pt>
                <c:pt idx="586">
                  <c:v>55.160939999999997</c:v>
                </c:pt>
                <c:pt idx="587">
                  <c:v>55.220939999999999</c:v>
                </c:pt>
                <c:pt idx="588">
                  <c:v>55.280940000000001</c:v>
                </c:pt>
                <c:pt idx="589">
                  <c:v>55.340940000000003</c:v>
                </c:pt>
                <c:pt idx="590">
                  <c:v>55.400939999999999</c:v>
                </c:pt>
                <c:pt idx="591">
                  <c:v>55.460949999999997</c:v>
                </c:pt>
                <c:pt idx="592">
                  <c:v>55.520949999999999</c:v>
                </c:pt>
                <c:pt idx="593">
                  <c:v>55.580950000000001</c:v>
                </c:pt>
                <c:pt idx="594">
                  <c:v>55.640949999999997</c:v>
                </c:pt>
                <c:pt idx="595">
                  <c:v>55.700949999999999</c:v>
                </c:pt>
                <c:pt idx="596">
                  <c:v>55.760950000000001</c:v>
                </c:pt>
                <c:pt idx="597">
                  <c:v>55.820959999999999</c:v>
                </c:pt>
                <c:pt idx="598">
                  <c:v>55.880960000000002</c:v>
                </c:pt>
                <c:pt idx="599">
                  <c:v>55.940959999999997</c:v>
                </c:pt>
                <c:pt idx="600">
                  <c:v>56.000959999999999</c:v>
                </c:pt>
                <c:pt idx="601">
                  <c:v>56.060960000000001</c:v>
                </c:pt>
                <c:pt idx="602">
                  <c:v>56.120959999999997</c:v>
                </c:pt>
                <c:pt idx="603">
                  <c:v>56.180970000000002</c:v>
                </c:pt>
                <c:pt idx="604">
                  <c:v>56.240969999999997</c:v>
                </c:pt>
                <c:pt idx="605">
                  <c:v>56.30097</c:v>
                </c:pt>
                <c:pt idx="606">
                  <c:v>56.360970000000002</c:v>
                </c:pt>
                <c:pt idx="607">
                  <c:v>56.420969999999997</c:v>
                </c:pt>
                <c:pt idx="608">
                  <c:v>56.480969999999999</c:v>
                </c:pt>
                <c:pt idx="609">
                  <c:v>56.540970000000002</c:v>
                </c:pt>
                <c:pt idx="610">
                  <c:v>56.60098</c:v>
                </c:pt>
                <c:pt idx="611">
                  <c:v>56.660980000000002</c:v>
                </c:pt>
                <c:pt idx="612">
                  <c:v>56.720979999999997</c:v>
                </c:pt>
                <c:pt idx="613">
                  <c:v>56.78098</c:v>
                </c:pt>
                <c:pt idx="614">
                  <c:v>56.840980000000002</c:v>
                </c:pt>
                <c:pt idx="615">
                  <c:v>56.900979999999997</c:v>
                </c:pt>
                <c:pt idx="616">
                  <c:v>56.960990000000002</c:v>
                </c:pt>
                <c:pt idx="617">
                  <c:v>57.020989999999998</c:v>
                </c:pt>
                <c:pt idx="618">
                  <c:v>57.08099</c:v>
                </c:pt>
                <c:pt idx="619">
                  <c:v>57.140990000000002</c:v>
                </c:pt>
                <c:pt idx="620">
                  <c:v>57.200989999999997</c:v>
                </c:pt>
                <c:pt idx="621">
                  <c:v>57.26099</c:v>
                </c:pt>
                <c:pt idx="622">
                  <c:v>57.320999999999998</c:v>
                </c:pt>
                <c:pt idx="623">
                  <c:v>57.381</c:v>
                </c:pt>
                <c:pt idx="624">
                  <c:v>57.441000000000003</c:v>
                </c:pt>
                <c:pt idx="625">
                  <c:v>57.500999999999998</c:v>
                </c:pt>
                <c:pt idx="626">
                  <c:v>57.561</c:v>
                </c:pt>
                <c:pt idx="627">
                  <c:v>57.621000000000002</c:v>
                </c:pt>
                <c:pt idx="628">
                  <c:v>57.681010000000001</c:v>
                </c:pt>
                <c:pt idx="629">
                  <c:v>57.741010000000003</c:v>
                </c:pt>
                <c:pt idx="630">
                  <c:v>57.801009999999998</c:v>
                </c:pt>
                <c:pt idx="631">
                  <c:v>57.86101</c:v>
                </c:pt>
                <c:pt idx="632">
                  <c:v>57.921010000000003</c:v>
                </c:pt>
                <c:pt idx="633">
                  <c:v>57.981009999999998</c:v>
                </c:pt>
                <c:pt idx="634">
                  <c:v>58.04101</c:v>
                </c:pt>
                <c:pt idx="635">
                  <c:v>58.101019999999998</c:v>
                </c:pt>
                <c:pt idx="636">
                  <c:v>58.161020000000001</c:v>
                </c:pt>
                <c:pt idx="637">
                  <c:v>58.221020000000003</c:v>
                </c:pt>
                <c:pt idx="638">
                  <c:v>58.281019999999998</c:v>
                </c:pt>
                <c:pt idx="639">
                  <c:v>58.34102</c:v>
                </c:pt>
                <c:pt idx="640">
                  <c:v>58.401020000000003</c:v>
                </c:pt>
                <c:pt idx="641">
                  <c:v>58.461030000000001</c:v>
                </c:pt>
                <c:pt idx="642">
                  <c:v>58.521030000000003</c:v>
                </c:pt>
                <c:pt idx="643">
                  <c:v>58.581029999999998</c:v>
                </c:pt>
                <c:pt idx="644">
                  <c:v>58.641030000000001</c:v>
                </c:pt>
                <c:pt idx="645">
                  <c:v>58.701030000000003</c:v>
                </c:pt>
                <c:pt idx="646">
                  <c:v>58.761029999999998</c:v>
                </c:pt>
                <c:pt idx="647">
                  <c:v>58.821040000000004</c:v>
                </c:pt>
                <c:pt idx="648">
                  <c:v>58.881039999999999</c:v>
                </c:pt>
                <c:pt idx="649">
                  <c:v>58.941040000000001</c:v>
                </c:pt>
                <c:pt idx="650">
                  <c:v>59.001040000000003</c:v>
                </c:pt>
                <c:pt idx="651">
                  <c:v>59.061039999999998</c:v>
                </c:pt>
                <c:pt idx="652">
                  <c:v>59.121040000000001</c:v>
                </c:pt>
                <c:pt idx="653">
                  <c:v>59.181049999999999</c:v>
                </c:pt>
                <c:pt idx="654">
                  <c:v>59.241050000000001</c:v>
                </c:pt>
                <c:pt idx="655">
                  <c:v>59.301049999999996</c:v>
                </c:pt>
                <c:pt idx="656">
                  <c:v>59.361049999999999</c:v>
                </c:pt>
                <c:pt idx="657">
                  <c:v>59.421050000000001</c:v>
                </c:pt>
                <c:pt idx="658">
                  <c:v>59.481050000000003</c:v>
                </c:pt>
                <c:pt idx="659">
                  <c:v>59.541049999999998</c:v>
                </c:pt>
                <c:pt idx="660">
                  <c:v>59.601059999999997</c:v>
                </c:pt>
                <c:pt idx="661">
                  <c:v>59.661059999999999</c:v>
                </c:pt>
                <c:pt idx="662">
                  <c:v>59.721060000000001</c:v>
                </c:pt>
                <c:pt idx="663">
                  <c:v>59.781059999999997</c:v>
                </c:pt>
                <c:pt idx="664">
                  <c:v>59.841059999999999</c:v>
                </c:pt>
                <c:pt idx="665">
                  <c:v>59.901060000000001</c:v>
                </c:pt>
                <c:pt idx="666">
                  <c:v>59.961069999999999</c:v>
                </c:pt>
                <c:pt idx="667">
                  <c:v>60.021070000000002</c:v>
                </c:pt>
              </c:numCache>
            </c:numRef>
          </c:xVal>
          <c:yVal>
            <c:numRef>
              <c:f>Feuil1!$C$2:$C$669</c:f>
              <c:numCache>
                <c:formatCode>General</c:formatCode>
                <c:ptCount val="668"/>
                <c:pt idx="0">
                  <c:v>19926.984</c:v>
                </c:pt>
                <c:pt idx="1">
                  <c:v>19928.011999999999</c:v>
                </c:pt>
                <c:pt idx="2">
                  <c:v>19928.383000000002</c:v>
                </c:pt>
                <c:pt idx="3">
                  <c:v>20043.766</c:v>
                </c:pt>
                <c:pt idx="4">
                  <c:v>20148.741000000002</c:v>
                </c:pt>
                <c:pt idx="5">
                  <c:v>20147.39</c:v>
                </c:pt>
                <c:pt idx="6">
                  <c:v>20214.566999999999</c:v>
                </c:pt>
                <c:pt idx="7">
                  <c:v>20075.844000000001</c:v>
                </c:pt>
                <c:pt idx="8">
                  <c:v>20026.257000000001</c:v>
                </c:pt>
                <c:pt idx="9">
                  <c:v>20027.3</c:v>
                </c:pt>
                <c:pt idx="10">
                  <c:v>19982.102999999999</c:v>
                </c:pt>
                <c:pt idx="11">
                  <c:v>19930.425999999999</c:v>
                </c:pt>
                <c:pt idx="12">
                  <c:v>19987.358</c:v>
                </c:pt>
                <c:pt idx="13">
                  <c:v>19968.717000000001</c:v>
                </c:pt>
                <c:pt idx="14">
                  <c:v>20018.402999999998</c:v>
                </c:pt>
                <c:pt idx="15">
                  <c:v>19967.722000000002</c:v>
                </c:pt>
                <c:pt idx="16">
                  <c:v>19973.406999999999</c:v>
                </c:pt>
                <c:pt idx="17">
                  <c:v>19932.7</c:v>
                </c:pt>
                <c:pt idx="18">
                  <c:v>19940.831999999999</c:v>
                </c:pt>
                <c:pt idx="19">
                  <c:v>19931.862000000001</c:v>
                </c:pt>
                <c:pt idx="20">
                  <c:v>20025.900000000001</c:v>
                </c:pt>
                <c:pt idx="21">
                  <c:v>20059.656999999999</c:v>
                </c:pt>
                <c:pt idx="22">
                  <c:v>20191.181</c:v>
                </c:pt>
                <c:pt idx="23">
                  <c:v>20130.838</c:v>
                </c:pt>
                <c:pt idx="24">
                  <c:v>20099.016</c:v>
                </c:pt>
                <c:pt idx="25">
                  <c:v>19979.198</c:v>
                </c:pt>
                <c:pt idx="26">
                  <c:v>19995.206999999999</c:v>
                </c:pt>
                <c:pt idx="27">
                  <c:v>19965.398000000001</c:v>
                </c:pt>
                <c:pt idx="28">
                  <c:v>19971.594000000001</c:v>
                </c:pt>
                <c:pt idx="29">
                  <c:v>19986.102999999999</c:v>
                </c:pt>
                <c:pt idx="30">
                  <c:v>20306.510999999999</c:v>
                </c:pt>
                <c:pt idx="31">
                  <c:v>20423.018</c:v>
                </c:pt>
                <c:pt idx="32">
                  <c:v>20413.089</c:v>
                </c:pt>
                <c:pt idx="33">
                  <c:v>20172.491000000002</c:v>
                </c:pt>
                <c:pt idx="34">
                  <c:v>20223.651000000002</c:v>
                </c:pt>
                <c:pt idx="35">
                  <c:v>20907.195</c:v>
                </c:pt>
                <c:pt idx="36">
                  <c:v>21675.873</c:v>
                </c:pt>
                <c:pt idx="37">
                  <c:v>21823.608</c:v>
                </c:pt>
                <c:pt idx="38">
                  <c:v>21388.276000000002</c:v>
                </c:pt>
                <c:pt idx="39">
                  <c:v>20518</c:v>
                </c:pt>
                <c:pt idx="40">
                  <c:v>19917.117999999999</c:v>
                </c:pt>
                <c:pt idx="41">
                  <c:v>19940.571</c:v>
                </c:pt>
                <c:pt idx="42">
                  <c:v>19961.312999999998</c:v>
                </c:pt>
                <c:pt idx="43">
                  <c:v>19887.010999999999</c:v>
                </c:pt>
                <c:pt idx="44">
                  <c:v>21244.5</c:v>
                </c:pt>
                <c:pt idx="45">
                  <c:v>22222.52</c:v>
                </c:pt>
                <c:pt idx="46">
                  <c:v>22564.096000000001</c:v>
                </c:pt>
                <c:pt idx="47">
                  <c:v>23771.163</c:v>
                </c:pt>
                <c:pt idx="48">
                  <c:v>23878.302</c:v>
                </c:pt>
                <c:pt idx="49">
                  <c:v>22902.282999999999</c:v>
                </c:pt>
                <c:pt idx="50">
                  <c:v>22508.713</c:v>
                </c:pt>
                <c:pt idx="51">
                  <c:v>21192.78</c:v>
                </c:pt>
                <c:pt idx="52">
                  <c:v>19776.099999999999</c:v>
                </c:pt>
                <c:pt idx="53">
                  <c:v>19935.846000000001</c:v>
                </c:pt>
                <c:pt idx="54">
                  <c:v>20179.751</c:v>
                </c:pt>
                <c:pt idx="55">
                  <c:v>20400.508000000002</c:v>
                </c:pt>
                <c:pt idx="56">
                  <c:v>20557.337</c:v>
                </c:pt>
                <c:pt idx="57">
                  <c:v>20507.559000000001</c:v>
                </c:pt>
                <c:pt idx="58">
                  <c:v>20297.716</c:v>
                </c:pt>
                <c:pt idx="59">
                  <c:v>20009.142</c:v>
                </c:pt>
                <c:pt idx="60">
                  <c:v>19947.864000000001</c:v>
                </c:pt>
                <c:pt idx="61">
                  <c:v>19954.927</c:v>
                </c:pt>
                <c:pt idx="62">
                  <c:v>20124.11</c:v>
                </c:pt>
                <c:pt idx="63">
                  <c:v>20277.144</c:v>
                </c:pt>
                <c:pt idx="64">
                  <c:v>20251.383999999998</c:v>
                </c:pt>
                <c:pt idx="65">
                  <c:v>20120.931</c:v>
                </c:pt>
                <c:pt idx="66">
                  <c:v>20203.918000000001</c:v>
                </c:pt>
                <c:pt idx="67">
                  <c:v>21628.406999999999</c:v>
                </c:pt>
                <c:pt idx="68">
                  <c:v>22466.069</c:v>
                </c:pt>
                <c:pt idx="69">
                  <c:v>22864.236000000001</c:v>
                </c:pt>
                <c:pt idx="70">
                  <c:v>22743.758000000002</c:v>
                </c:pt>
                <c:pt idx="71">
                  <c:v>21900.473999999998</c:v>
                </c:pt>
                <c:pt idx="72">
                  <c:v>20983.795999999998</c:v>
                </c:pt>
                <c:pt idx="73">
                  <c:v>21038.969000000001</c:v>
                </c:pt>
                <c:pt idx="74">
                  <c:v>20409.471000000001</c:v>
                </c:pt>
                <c:pt idx="75">
                  <c:v>19993.231</c:v>
                </c:pt>
                <c:pt idx="76">
                  <c:v>19937.82</c:v>
                </c:pt>
                <c:pt idx="77">
                  <c:v>19970.129000000001</c:v>
                </c:pt>
                <c:pt idx="78">
                  <c:v>19987.052</c:v>
                </c:pt>
                <c:pt idx="79">
                  <c:v>19955.89</c:v>
                </c:pt>
                <c:pt idx="80">
                  <c:v>19946.580000000002</c:v>
                </c:pt>
                <c:pt idx="81">
                  <c:v>19940.544000000002</c:v>
                </c:pt>
                <c:pt idx="82">
                  <c:v>19957.172999999999</c:v>
                </c:pt>
                <c:pt idx="83">
                  <c:v>20010.474999999999</c:v>
                </c:pt>
                <c:pt idx="84">
                  <c:v>20044.707999999999</c:v>
                </c:pt>
                <c:pt idx="85">
                  <c:v>20014.544999999998</c:v>
                </c:pt>
                <c:pt idx="86">
                  <c:v>19994.657999999999</c:v>
                </c:pt>
                <c:pt idx="87">
                  <c:v>20018.203000000001</c:v>
                </c:pt>
                <c:pt idx="88">
                  <c:v>20095.721000000001</c:v>
                </c:pt>
                <c:pt idx="89">
                  <c:v>20133.376</c:v>
                </c:pt>
                <c:pt idx="90">
                  <c:v>20188.607</c:v>
                </c:pt>
                <c:pt idx="91">
                  <c:v>20101.306</c:v>
                </c:pt>
                <c:pt idx="92">
                  <c:v>20079.79</c:v>
                </c:pt>
                <c:pt idx="93">
                  <c:v>19960.683000000001</c:v>
                </c:pt>
                <c:pt idx="94">
                  <c:v>20053.314999999999</c:v>
                </c:pt>
                <c:pt idx="95">
                  <c:v>20802.468000000001</c:v>
                </c:pt>
                <c:pt idx="96">
                  <c:v>21398.771000000001</c:v>
                </c:pt>
                <c:pt idx="97">
                  <c:v>21496.902000000002</c:v>
                </c:pt>
                <c:pt idx="98">
                  <c:v>21216.044000000002</c:v>
                </c:pt>
                <c:pt idx="99">
                  <c:v>20549.093000000001</c:v>
                </c:pt>
                <c:pt idx="100">
                  <c:v>19901.608</c:v>
                </c:pt>
                <c:pt idx="101">
                  <c:v>19979.945</c:v>
                </c:pt>
                <c:pt idx="102">
                  <c:v>20084.578000000001</c:v>
                </c:pt>
                <c:pt idx="103">
                  <c:v>20149.508999999998</c:v>
                </c:pt>
                <c:pt idx="104">
                  <c:v>20211.97</c:v>
                </c:pt>
                <c:pt idx="105">
                  <c:v>20243.150000000001</c:v>
                </c:pt>
                <c:pt idx="106">
                  <c:v>20117.440999999999</c:v>
                </c:pt>
                <c:pt idx="107">
                  <c:v>20079.584999999999</c:v>
                </c:pt>
                <c:pt idx="108">
                  <c:v>20288.293000000001</c:v>
                </c:pt>
                <c:pt idx="109">
                  <c:v>20678.985000000001</c:v>
                </c:pt>
                <c:pt idx="110">
                  <c:v>20868.381000000001</c:v>
                </c:pt>
                <c:pt idx="111">
                  <c:v>20851.431</c:v>
                </c:pt>
                <c:pt idx="112">
                  <c:v>20677.12</c:v>
                </c:pt>
                <c:pt idx="113">
                  <c:v>20427.264999999999</c:v>
                </c:pt>
                <c:pt idx="114">
                  <c:v>20268.203000000001</c:v>
                </c:pt>
                <c:pt idx="115">
                  <c:v>20259.165000000001</c:v>
                </c:pt>
                <c:pt idx="116">
                  <c:v>20119.613000000001</c:v>
                </c:pt>
                <c:pt idx="117">
                  <c:v>20049.576000000001</c:v>
                </c:pt>
                <c:pt idx="118">
                  <c:v>20131.637999999999</c:v>
                </c:pt>
                <c:pt idx="119">
                  <c:v>20136.353999999999</c:v>
                </c:pt>
                <c:pt idx="120">
                  <c:v>20133.241999999998</c:v>
                </c:pt>
                <c:pt idx="121">
                  <c:v>20139.988000000001</c:v>
                </c:pt>
                <c:pt idx="122">
                  <c:v>20118.118999999999</c:v>
                </c:pt>
                <c:pt idx="123">
                  <c:v>20279.084999999999</c:v>
                </c:pt>
                <c:pt idx="124">
                  <c:v>20440.64</c:v>
                </c:pt>
                <c:pt idx="125">
                  <c:v>20520.942999999999</c:v>
                </c:pt>
                <c:pt idx="126">
                  <c:v>20562.832999999999</c:v>
                </c:pt>
                <c:pt idx="127">
                  <c:v>20486.435000000001</c:v>
                </c:pt>
                <c:pt idx="128">
                  <c:v>20244.414000000001</c:v>
                </c:pt>
                <c:pt idx="129">
                  <c:v>21612.707999999999</c:v>
                </c:pt>
                <c:pt idx="130">
                  <c:v>22755.734</c:v>
                </c:pt>
                <c:pt idx="131">
                  <c:v>23213.922999999999</c:v>
                </c:pt>
                <c:pt idx="132">
                  <c:v>22748.281999999999</c:v>
                </c:pt>
                <c:pt idx="133">
                  <c:v>21605.439999999999</c:v>
                </c:pt>
                <c:pt idx="134">
                  <c:v>20076.16</c:v>
                </c:pt>
                <c:pt idx="135">
                  <c:v>20117.363000000001</c:v>
                </c:pt>
                <c:pt idx="136">
                  <c:v>20185.555</c:v>
                </c:pt>
                <c:pt idx="137">
                  <c:v>20312.534</c:v>
                </c:pt>
                <c:pt idx="138">
                  <c:v>20333.562000000002</c:v>
                </c:pt>
                <c:pt idx="139">
                  <c:v>20388.157999999999</c:v>
                </c:pt>
                <c:pt idx="140">
                  <c:v>20290.351999999999</c:v>
                </c:pt>
                <c:pt idx="141">
                  <c:v>20257.912</c:v>
                </c:pt>
                <c:pt idx="142">
                  <c:v>20271.452000000001</c:v>
                </c:pt>
                <c:pt idx="143">
                  <c:v>20367.756000000001</c:v>
                </c:pt>
                <c:pt idx="144">
                  <c:v>20405.476999999999</c:v>
                </c:pt>
                <c:pt idx="145">
                  <c:v>20342.387999999999</c:v>
                </c:pt>
                <c:pt idx="146">
                  <c:v>20242.242999999999</c:v>
                </c:pt>
                <c:pt idx="147">
                  <c:v>20161.384999999998</c:v>
                </c:pt>
                <c:pt idx="148">
                  <c:v>20151.612000000001</c:v>
                </c:pt>
                <c:pt idx="149">
                  <c:v>20190.441999999999</c:v>
                </c:pt>
                <c:pt idx="150">
                  <c:v>20319.563999999998</c:v>
                </c:pt>
                <c:pt idx="151">
                  <c:v>20397.865000000002</c:v>
                </c:pt>
                <c:pt idx="152">
                  <c:v>20386.213</c:v>
                </c:pt>
                <c:pt idx="153">
                  <c:v>20355.712</c:v>
                </c:pt>
                <c:pt idx="154">
                  <c:v>20400.012999999999</c:v>
                </c:pt>
                <c:pt idx="155">
                  <c:v>20428.973999999998</c:v>
                </c:pt>
                <c:pt idx="156">
                  <c:v>20489.306</c:v>
                </c:pt>
                <c:pt idx="157">
                  <c:v>20480.504000000001</c:v>
                </c:pt>
                <c:pt idx="158">
                  <c:v>20275.186000000002</c:v>
                </c:pt>
                <c:pt idx="159">
                  <c:v>20239.22</c:v>
                </c:pt>
                <c:pt idx="160">
                  <c:v>21470.022000000001</c:v>
                </c:pt>
                <c:pt idx="161">
                  <c:v>22458.809000000001</c:v>
                </c:pt>
                <c:pt idx="162">
                  <c:v>22705.561000000002</c:v>
                </c:pt>
                <c:pt idx="163">
                  <c:v>22230.85</c:v>
                </c:pt>
                <c:pt idx="164">
                  <c:v>21125.870999999999</c:v>
                </c:pt>
                <c:pt idx="165">
                  <c:v>20070.092000000001</c:v>
                </c:pt>
                <c:pt idx="166">
                  <c:v>20215.054</c:v>
                </c:pt>
                <c:pt idx="167">
                  <c:v>20276.330000000002</c:v>
                </c:pt>
                <c:pt idx="168">
                  <c:v>20219.965</c:v>
                </c:pt>
                <c:pt idx="169">
                  <c:v>20229.659</c:v>
                </c:pt>
                <c:pt idx="170">
                  <c:v>20877.525000000001</c:v>
                </c:pt>
                <c:pt idx="171">
                  <c:v>21862.004000000001</c:v>
                </c:pt>
                <c:pt idx="172">
                  <c:v>22324.63</c:v>
                </c:pt>
                <c:pt idx="173">
                  <c:v>22006.170999999998</c:v>
                </c:pt>
                <c:pt idx="174">
                  <c:v>21391.059000000001</c:v>
                </c:pt>
                <c:pt idx="175">
                  <c:v>21659.017</c:v>
                </c:pt>
                <c:pt idx="176">
                  <c:v>22125.279999999999</c:v>
                </c:pt>
                <c:pt idx="177">
                  <c:v>26921.407999999999</c:v>
                </c:pt>
                <c:pt idx="178">
                  <c:v>30648.809999999998</c:v>
                </c:pt>
                <c:pt idx="179">
                  <c:v>31453.46</c:v>
                </c:pt>
                <c:pt idx="180">
                  <c:v>28951.213</c:v>
                </c:pt>
                <c:pt idx="181">
                  <c:v>24846.066999999999</c:v>
                </c:pt>
                <c:pt idx="182">
                  <c:v>20605.851999999999</c:v>
                </c:pt>
                <c:pt idx="183">
                  <c:v>23380.315999999999</c:v>
                </c:pt>
                <c:pt idx="184">
                  <c:v>25775.131999999998</c:v>
                </c:pt>
                <c:pt idx="185">
                  <c:v>26300.133999999998</c:v>
                </c:pt>
                <c:pt idx="186">
                  <c:v>25950.429</c:v>
                </c:pt>
                <c:pt idx="187">
                  <c:v>24080.210999999999</c:v>
                </c:pt>
                <c:pt idx="188">
                  <c:v>22181.15</c:v>
                </c:pt>
                <c:pt idx="189">
                  <c:v>22056.421999999999</c:v>
                </c:pt>
                <c:pt idx="190">
                  <c:v>21195.154999999999</c:v>
                </c:pt>
                <c:pt idx="191">
                  <c:v>19897.284</c:v>
                </c:pt>
                <c:pt idx="192">
                  <c:v>19951.307000000001</c:v>
                </c:pt>
                <c:pt idx="193">
                  <c:v>19987.123</c:v>
                </c:pt>
                <c:pt idx="194">
                  <c:v>20027.046999999999</c:v>
                </c:pt>
                <c:pt idx="195">
                  <c:v>20034.556</c:v>
                </c:pt>
                <c:pt idx="196">
                  <c:v>20100.077000000001</c:v>
                </c:pt>
                <c:pt idx="197">
                  <c:v>20121.469000000001</c:v>
                </c:pt>
                <c:pt idx="198">
                  <c:v>20053.521000000001</c:v>
                </c:pt>
                <c:pt idx="199">
                  <c:v>19978.819</c:v>
                </c:pt>
                <c:pt idx="200">
                  <c:v>20346.496999999999</c:v>
                </c:pt>
                <c:pt idx="201">
                  <c:v>20650.792000000001</c:v>
                </c:pt>
                <c:pt idx="202">
                  <c:v>20838.705999999998</c:v>
                </c:pt>
                <c:pt idx="203">
                  <c:v>20760.559000000001</c:v>
                </c:pt>
                <c:pt idx="204">
                  <c:v>20548.101999999999</c:v>
                </c:pt>
                <c:pt idx="205">
                  <c:v>20119.094000000001</c:v>
                </c:pt>
                <c:pt idx="206">
                  <c:v>20302.441999999999</c:v>
                </c:pt>
                <c:pt idx="207">
                  <c:v>20884.289000000001</c:v>
                </c:pt>
                <c:pt idx="208">
                  <c:v>21287.795999999998</c:v>
                </c:pt>
                <c:pt idx="209">
                  <c:v>21231.795999999998</c:v>
                </c:pt>
                <c:pt idx="210">
                  <c:v>20890.297999999999</c:v>
                </c:pt>
                <c:pt idx="211">
                  <c:v>20304.197</c:v>
                </c:pt>
                <c:pt idx="212">
                  <c:v>19902.547999999999</c:v>
                </c:pt>
                <c:pt idx="213">
                  <c:v>20000.858</c:v>
                </c:pt>
                <c:pt idx="214">
                  <c:v>20079.812999999998</c:v>
                </c:pt>
                <c:pt idx="215">
                  <c:v>20052.414000000001</c:v>
                </c:pt>
                <c:pt idx="216">
                  <c:v>20170.545999999998</c:v>
                </c:pt>
                <c:pt idx="217">
                  <c:v>20359.710999999999</c:v>
                </c:pt>
                <c:pt idx="218">
                  <c:v>20394.749</c:v>
                </c:pt>
                <c:pt idx="219">
                  <c:v>20312.418000000001</c:v>
                </c:pt>
                <c:pt idx="220">
                  <c:v>20149.634999999998</c:v>
                </c:pt>
                <c:pt idx="221">
                  <c:v>19950.778999999999</c:v>
                </c:pt>
                <c:pt idx="222">
                  <c:v>19924.358</c:v>
                </c:pt>
                <c:pt idx="223">
                  <c:v>20045.71</c:v>
                </c:pt>
                <c:pt idx="224">
                  <c:v>20217.295999999998</c:v>
                </c:pt>
                <c:pt idx="225">
                  <c:v>20421.091</c:v>
                </c:pt>
                <c:pt idx="226">
                  <c:v>20422.004000000001</c:v>
                </c:pt>
                <c:pt idx="227">
                  <c:v>20287.053</c:v>
                </c:pt>
                <c:pt idx="228">
                  <c:v>20089.357</c:v>
                </c:pt>
                <c:pt idx="229">
                  <c:v>19982.684000000001</c:v>
                </c:pt>
                <c:pt idx="230">
                  <c:v>19928.776000000002</c:v>
                </c:pt>
                <c:pt idx="231">
                  <c:v>20011.024000000001</c:v>
                </c:pt>
                <c:pt idx="232">
                  <c:v>20077.512999999999</c:v>
                </c:pt>
                <c:pt idx="233">
                  <c:v>20039.106</c:v>
                </c:pt>
                <c:pt idx="234">
                  <c:v>20208.61</c:v>
                </c:pt>
                <c:pt idx="235">
                  <c:v>22826.166000000001</c:v>
                </c:pt>
                <c:pt idx="236">
                  <c:v>24893.696</c:v>
                </c:pt>
                <c:pt idx="237">
                  <c:v>25539.167000000001</c:v>
                </c:pt>
                <c:pt idx="238">
                  <c:v>24547.847000000002</c:v>
                </c:pt>
                <c:pt idx="239">
                  <c:v>24525.847999999998</c:v>
                </c:pt>
                <c:pt idx="240">
                  <c:v>24563.337</c:v>
                </c:pt>
                <c:pt idx="241">
                  <c:v>26126.75</c:v>
                </c:pt>
                <c:pt idx="242">
                  <c:v>26451.870999999999</c:v>
                </c:pt>
                <c:pt idx="243">
                  <c:v>25033.27</c:v>
                </c:pt>
                <c:pt idx="244">
                  <c:v>22386.859</c:v>
                </c:pt>
                <c:pt idx="245">
                  <c:v>21431.409</c:v>
                </c:pt>
                <c:pt idx="246">
                  <c:v>20617.541000000001</c:v>
                </c:pt>
                <c:pt idx="247">
                  <c:v>19994.460999999999</c:v>
                </c:pt>
                <c:pt idx="248">
                  <c:v>19947.552</c:v>
                </c:pt>
                <c:pt idx="249">
                  <c:v>20227.435000000001</c:v>
                </c:pt>
                <c:pt idx="250">
                  <c:v>20427.269</c:v>
                </c:pt>
                <c:pt idx="251">
                  <c:v>20524.304</c:v>
                </c:pt>
                <c:pt idx="252">
                  <c:v>20708.232</c:v>
                </c:pt>
                <c:pt idx="253">
                  <c:v>20759.293000000001</c:v>
                </c:pt>
                <c:pt idx="254">
                  <c:v>20605.884999999998</c:v>
                </c:pt>
                <c:pt idx="255">
                  <c:v>20468.483</c:v>
                </c:pt>
                <c:pt idx="256">
                  <c:v>20179.667000000001</c:v>
                </c:pt>
                <c:pt idx="257">
                  <c:v>19887.643</c:v>
                </c:pt>
                <c:pt idx="258">
                  <c:v>19913.312999999998</c:v>
                </c:pt>
                <c:pt idx="259">
                  <c:v>20323.420999999998</c:v>
                </c:pt>
                <c:pt idx="260">
                  <c:v>20693.963</c:v>
                </c:pt>
                <c:pt idx="261">
                  <c:v>20853.190999999999</c:v>
                </c:pt>
                <c:pt idx="262">
                  <c:v>20747.414000000001</c:v>
                </c:pt>
                <c:pt idx="263">
                  <c:v>20373.827000000001</c:v>
                </c:pt>
                <c:pt idx="264">
                  <c:v>20070.702000000001</c:v>
                </c:pt>
                <c:pt idx="265">
                  <c:v>20190.646000000001</c:v>
                </c:pt>
                <c:pt idx="266">
                  <c:v>20325.847000000002</c:v>
                </c:pt>
                <c:pt idx="267">
                  <c:v>20302.395</c:v>
                </c:pt>
                <c:pt idx="268">
                  <c:v>20177.878000000001</c:v>
                </c:pt>
                <c:pt idx="269">
                  <c:v>20027.511999999999</c:v>
                </c:pt>
                <c:pt idx="270">
                  <c:v>19973.259999999998</c:v>
                </c:pt>
                <c:pt idx="271">
                  <c:v>19980.227999999999</c:v>
                </c:pt>
                <c:pt idx="272">
                  <c:v>20114.379000000001</c:v>
                </c:pt>
                <c:pt idx="273">
                  <c:v>20223.094000000001</c:v>
                </c:pt>
                <c:pt idx="274">
                  <c:v>20297.603999999999</c:v>
                </c:pt>
                <c:pt idx="275">
                  <c:v>20396.642</c:v>
                </c:pt>
                <c:pt idx="276">
                  <c:v>20343.690999999999</c:v>
                </c:pt>
                <c:pt idx="277">
                  <c:v>20231.651000000002</c:v>
                </c:pt>
                <c:pt idx="278">
                  <c:v>20229.824000000001</c:v>
                </c:pt>
                <c:pt idx="279">
                  <c:v>20189.526999999998</c:v>
                </c:pt>
                <c:pt idx="280">
                  <c:v>20108.157999999999</c:v>
                </c:pt>
                <c:pt idx="281">
                  <c:v>20033.184000000001</c:v>
                </c:pt>
                <c:pt idx="282">
                  <c:v>19957.012999999999</c:v>
                </c:pt>
                <c:pt idx="283">
                  <c:v>19929.651999999998</c:v>
                </c:pt>
                <c:pt idx="284">
                  <c:v>20072.445</c:v>
                </c:pt>
                <c:pt idx="285">
                  <c:v>20197.595000000001</c:v>
                </c:pt>
                <c:pt idx="286">
                  <c:v>20266.723999999998</c:v>
                </c:pt>
                <c:pt idx="287">
                  <c:v>20247.606</c:v>
                </c:pt>
                <c:pt idx="288">
                  <c:v>20250.941999999999</c:v>
                </c:pt>
                <c:pt idx="289">
                  <c:v>20399.036</c:v>
                </c:pt>
                <c:pt idx="290">
                  <c:v>20583.442999999999</c:v>
                </c:pt>
                <c:pt idx="291">
                  <c:v>20561.508000000002</c:v>
                </c:pt>
                <c:pt idx="292">
                  <c:v>20406.106</c:v>
                </c:pt>
                <c:pt idx="293">
                  <c:v>20147.975999999999</c:v>
                </c:pt>
                <c:pt idx="294">
                  <c:v>19980.441999999999</c:v>
                </c:pt>
                <c:pt idx="295">
                  <c:v>20164.287</c:v>
                </c:pt>
                <c:pt idx="296">
                  <c:v>20359.399000000001</c:v>
                </c:pt>
                <c:pt idx="297">
                  <c:v>20736.368999999999</c:v>
                </c:pt>
                <c:pt idx="298">
                  <c:v>20958.517</c:v>
                </c:pt>
                <c:pt idx="299">
                  <c:v>20930.451000000001</c:v>
                </c:pt>
                <c:pt idx="300">
                  <c:v>20660.584999999999</c:v>
                </c:pt>
                <c:pt idx="301">
                  <c:v>20386.309000000001</c:v>
                </c:pt>
                <c:pt idx="302">
                  <c:v>20138.306</c:v>
                </c:pt>
                <c:pt idx="303">
                  <c:v>20195.509999999998</c:v>
                </c:pt>
                <c:pt idx="304">
                  <c:v>20219.810000000001</c:v>
                </c:pt>
                <c:pt idx="305">
                  <c:v>20173.199000000001</c:v>
                </c:pt>
                <c:pt idx="306">
                  <c:v>20062.439999999999</c:v>
                </c:pt>
                <c:pt idx="307">
                  <c:v>19988.588</c:v>
                </c:pt>
                <c:pt idx="308">
                  <c:v>19958.653999999999</c:v>
                </c:pt>
                <c:pt idx="309">
                  <c:v>19978.338</c:v>
                </c:pt>
                <c:pt idx="310">
                  <c:v>20022.532999999999</c:v>
                </c:pt>
                <c:pt idx="311">
                  <c:v>20018.126</c:v>
                </c:pt>
                <c:pt idx="312">
                  <c:v>19990.074000000001</c:v>
                </c:pt>
                <c:pt idx="313">
                  <c:v>20031.688999999998</c:v>
                </c:pt>
                <c:pt idx="314">
                  <c:v>20105.187999999998</c:v>
                </c:pt>
                <c:pt idx="315">
                  <c:v>20177.981</c:v>
                </c:pt>
                <c:pt idx="316">
                  <c:v>20166.133000000002</c:v>
                </c:pt>
                <c:pt idx="317">
                  <c:v>20063.376</c:v>
                </c:pt>
                <c:pt idx="318">
                  <c:v>19960.165000000001</c:v>
                </c:pt>
                <c:pt idx="319">
                  <c:v>19961.883000000002</c:v>
                </c:pt>
                <c:pt idx="320">
                  <c:v>19958.706999999999</c:v>
                </c:pt>
                <c:pt idx="321">
                  <c:v>19992.477999999999</c:v>
                </c:pt>
                <c:pt idx="322">
                  <c:v>19995.903999999999</c:v>
                </c:pt>
                <c:pt idx="323">
                  <c:v>20025.687999999998</c:v>
                </c:pt>
                <c:pt idx="324">
                  <c:v>20112.213</c:v>
                </c:pt>
                <c:pt idx="325">
                  <c:v>20173.184000000001</c:v>
                </c:pt>
                <c:pt idx="326">
                  <c:v>20140.248</c:v>
                </c:pt>
                <c:pt idx="327">
                  <c:v>20115.155999999999</c:v>
                </c:pt>
                <c:pt idx="328">
                  <c:v>20055.072</c:v>
                </c:pt>
                <c:pt idx="329">
                  <c:v>20338.010999999999</c:v>
                </c:pt>
                <c:pt idx="330">
                  <c:v>20652.543000000001</c:v>
                </c:pt>
                <c:pt idx="331">
                  <c:v>20998.982</c:v>
                </c:pt>
                <c:pt idx="332">
                  <c:v>21120.891</c:v>
                </c:pt>
                <c:pt idx="333">
                  <c:v>20971.052</c:v>
                </c:pt>
                <c:pt idx="334">
                  <c:v>20635.489000000001</c:v>
                </c:pt>
                <c:pt idx="335">
                  <c:v>20468.048999999999</c:v>
                </c:pt>
                <c:pt idx="336">
                  <c:v>20265.898000000001</c:v>
                </c:pt>
                <c:pt idx="337">
                  <c:v>20216.333999999999</c:v>
                </c:pt>
                <c:pt idx="338">
                  <c:v>20228.938999999998</c:v>
                </c:pt>
                <c:pt idx="339">
                  <c:v>20201.629000000001</c:v>
                </c:pt>
                <c:pt idx="340">
                  <c:v>20202.699000000001</c:v>
                </c:pt>
                <c:pt idx="341">
                  <c:v>20164.616999999998</c:v>
                </c:pt>
                <c:pt idx="342">
                  <c:v>20061.541000000001</c:v>
                </c:pt>
                <c:pt idx="343">
                  <c:v>19967.171999999999</c:v>
                </c:pt>
                <c:pt idx="344">
                  <c:v>19959.159</c:v>
                </c:pt>
                <c:pt idx="345">
                  <c:v>19977.637999999999</c:v>
                </c:pt>
                <c:pt idx="346">
                  <c:v>20122.796999999999</c:v>
                </c:pt>
                <c:pt idx="347">
                  <c:v>20208.59</c:v>
                </c:pt>
                <c:pt idx="348">
                  <c:v>20200.965</c:v>
                </c:pt>
                <c:pt idx="349">
                  <c:v>20154.156999999999</c:v>
                </c:pt>
                <c:pt idx="350">
                  <c:v>20070.226999999999</c:v>
                </c:pt>
                <c:pt idx="351">
                  <c:v>20408.552</c:v>
                </c:pt>
                <c:pt idx="352">
                  <c:v>20774.428</c:v>
                </c:pt>
                <c:pt idx="353">
                  <c:v>20964.095000000001</c:v>
                </c:pt>
                <c:pt idx="354">
                  <c:v>21131.133999999998</c:v>
                </c:pt>
                <c:pt idx="355">
                  <c:v>21259.096000000001</c:v>
                </c:pt>
                <c:pt idx="356">
                  <c:v>21142.978999999999</c:v>
                </c:pt>
                <c:pt idx="357">
                  <c:v>21076.402000000002</c:v>
                </c:pt>
                <c:pt idx="358">
                  <c:v>20697.5</c:v>
                </c:pt>
                <c:pt idx="359">
                  <c:v>20682.682000000001</c:v>
                </c:pt>
                <c:pt idx="360">
                  <c:v>20998.678</c:v>
                </c:pt>
                <c:pt idx="361">
                  <c:v>22067.885000000002</c:v>
                </c:pt>
                <c:pt idx="362">
                  <c:v>22865.614999999998</c:v>
                </c:pt>
                <c:pt idx="363">
                  <c:v>22837.893</c:v>
                </c:pt>
                <c:pt idx="364">
                  <c:v>22038.23</c:v>
                </c:pt>
                <c:pt idx="365">
                  <c:v>21130.578000000001</c:v>
                </c:pt>
                <c:pt idx="366">
                  <c:v>20195.311000000002</c:v>
                </c:pt>
                <c:pt idx="367">
                  <c:v>20136.673999999999</c:v>
                </c:pt>
                <c:pt idx="368">
                  <c:v>20475.913</c:v>
                </c:pt>
                <c:pt idx="369">
                  <c:v>20834.111000000001</c:v>
                </c:pt>
                <c:pt idx="370">
                  <c:v>20983.27</c:v>
                </c:pt>
                <c:pt idx="371">
                  <c:v>20861.87</c:v>
                </c:pt>
                <c:pt idx="372">
                  <c:v>20495.863000000001</c:v>
                </c:pt>
                <c:pt idx="373">
                  <c:v>20155.329000000002</c:v>
                </c:pt>
                <c:pt idx="374">
                  <c:v>20027.78</c:v>
                </c:pt>
                <c:pt idx="375">
                  <c:v>19991.809000000001</c:v>
                </c:pt>
                <c:pt idx="376">
                  <c:v>19960.724999999999</c:v>
                </c:pt>
                <c:pt idx="377">
                  <c:v>19968.187000000002</c:v>
                </c:pt>
                <c:pt idx="378">
                  <c:v>19963.223999999998</c:v>
                </c:pt>
                <c:pt idx="379">
                  <c:v>19964.537</c:v>
                </c:pt>
                <c:pt idx="380">
                  <c:v>19973.612000000001</c:v>
                </c:pt>
                <c:pt idx="381">
                  <c:v>20044.956999999999</c:v>
                </c:pt>
                <c:pt idx="382">
                  <c:v>20253.069</c:v>
                </c:pt>
                <c:pt idx="383">
                  <c:v>20435.812999999998</c:v>
                </c:pt>
                <c:pt idx="384">
                  <c:v>20496.492999999999</c:v>
                </c:pt>
                <c:pt idx="385">
                  <c:v>20358.856</c:v>
                </c:pt>
                <c:pt idx="386">
                  <c:v>20101.465</c:v>
                </c:pt>
                <c:pt idx="387">
                  <c:v>20029.864000000001</c:v>
                </c:pt>
                <c:pt idx="388">
                  <c:v>20300.116999999998</c:v>
                </c:pt>
                <c:pt idx="389">
                  <c:v>20481.775000000001</c:v>
                </c:pt>
                <c:pt idx="390">
                  <c:v>20567.45</c:v>
                </c:pt>
                <c:pt idx="391">
                  <c:v>20602.48</c:v>
                </c:pt>
                <c:pt idx="392">
                  <c:v>20597.16</c:v>
                </c:pt>
                <c:pt idx="393">
                  <c:v>20566.277999999998</c:v>
                </c:pt>
                <c:pt idx="394">
                  <c:v>20624.537</c:v>
                </c:pt>
                <c:pt idx="395">
                  <c:v>20584.739000000001</c:v>
                </c:pt>
                <c:pt idx="396">
                  <c:v>20501.472000000002</c:v>
                </c:pt>
                <c:pt idx="397">
                  <c:v>20413.826000000001</c:v>
                </c:pt>
                <c:pt idx="398">
                  <c:v>20364.43</c:v>
                </c:pt>
                <c:pt idx="399">
                  <c:v>20302.681</c:v>
                </c:pt>
                <c:pt idx="400">
                  <c:v>20266.164000000001</c:v>
                </c:pt>
                <c:pt idx="401">
                  <c:v>20308.405999999999</c:v>
                </c:pt>
                <c:pt idx="402">
                  <c:v>20474.635999999999</c:v>
                </c:pt>
                <c:pt idx="403">
                  <c:v>20715.411</c:v>
                </c:pt>
                <c:pt idx="404">
                  <c:v>20895.418000000001</c:v>
                </c:pt>
                <c:pt idx="405">
                  <c:v>21044.024000000001</c:v>
                </c:pt>
                <c:pt idx="406">
                  <c:v>20971.536</c:v>
                </c:pt>
                <c:pt idx="407">
                  <c:v>20641.52</c:v>
                </c:pt>
                <c:pt idx="408">
                  <c:v>20521.157999999999</c:v>
                </c:pt>
                <c:pt idx="409">
                  <c:v>20645.307000000001</c:v>
                </c:pt>
                <c:pt idx="410">
                  <c:v>20651.838</c:v>
                </c:pt>
                <c:pt idx="411">
                  <c:v>20613.992999999999</c:v>
                </c:pt>
                <c:pt idx="412">
                  <c:v>20506.712</c:v>
                </c:pt>
                <c:pt idx="413">
                  <c:v>20287.03</c:v>
                </c:pt>
                <c:pt idx="414">
                  <c:v>20209.696</c:v>
                </c:pt>
                <c:pt idx="415">
                  <c:v>20237.374</c:v>
                </c:pt>
                <c:pt idx="416">
                  <c:v>20159.920999999998</c:v>
                </c:pt>
                <c:pt idx="417">
                  <c:v>20066.920999999998</c:v>
                </c:pt>
                <c:pt idx="418">
                  <c:v>20010.499</c:v>
                </c:pt>
                <c:pt idx="419">
                  <c:v>19960.116000000002</c:v>
                </c:pt>
                <c:pt idx="420">
                  <c:v>19889.399000000001</c:v>
                </c:pt>
                <c:pt idx="421">
                  <c:v>20041.276000000002</c:v>
                </c:pt>
                <c:pt idx="422">
                  <c:v>20417.620999999999</c:v>
                </c:pt>
                <c:pt idx="423">
                  <c:v>20660.468000000001</c:v>
                </c:pt>
                <c:pt idx="424">
                  <c:v>20781.629000000001</c:v>
                </c:pt>
                <c:pt idx="425">
                  <c:v>20716.215</c:v>
                </c:pt>
                <c:pt idx="426">
                  <c:v>20468.022000000001</c:v>
                </c:pt>
                <c:pt idx="427">
                  <c:v>20255.609</c:v>
                </c:pt>
                <c:pt idx="428">
                  <c:v>20183.675999999999</c:v>
                </c:pt>
                <c:pt idx="429">
                  <c:v>20151.903999999999</c:v>
                </c:pt>
                <c:pt idx="430">
                  <c:v>20179.883000000002</c:v>
                </c:pt>
                <c:pt idx="431">
                  <c:v>20220.953000000001</c:v>
                </c:pt>
                <c:pt idx="432">
                  <c:v>20190.458999999999</c:v>
                </c:pt>
                <c:pt idx="433">
                  <c:v>20086.52</c:v>
                </c:pt>
                <c:pt idx="434">
                  <c:v>19976.232</c:v>
                </c:pt>
                <c:pt idx="435">
                  <c:v>20004.195</c:v>
                </c:pt>
                <c:pt idx="436">
                  <c:v>19960.163</c:v>
                </c:pt>
                <c:pt idx="437">
                  <c:v>19899.669999999998</c:v>
                </c:pt>
                <c:pt idx="438">
                  <c:v>20067.447</c:v>
                </c:pt>
                <c:pt idx="439">
                  <c:v>20618.45</c:v>
                </c:pt>
                <c:pt idx="440">
                  <c:v>21257.837</c:v>
                </c:pt>
                <c:pt idx="441">
                  <c:v>21498.203000000001</c:v>
                </c:pt>
                <c:pt idx="442">
                  <c:v>21268.157999999999</c:v>
                </c:pt>
                <c:pt idx="443">
                  <c:v>20680.115000000002</c:v>
                </c:pt>
                <c:pt idx="444">
                  <c:v>20295.081999999999</c:v>
                </c:pt>
                <c:pt idx="445">
                  <c:v>21385.451000000001</c:v>
                </c:pt>
                <c:pt idx="446">
                  <c:v>23054.572</c:v>
                </c:pt>
                <c:pt idx="447">
                  <c:v>23746.476999999999</c:v>
                </c:pt>
                <c:pt idx="448">
                  <c:v>23363.419000000002</c:v>
                </c:pt>
                <c:pt idx="449">
                  <c:v>22796.504000000001</c:v>
                </c:pt>
                <c:pt idx="450">
                  <c:v>22010.467000000001</c:v>
                </c:pt>
                <c:pt idx="451">
                  <c:v>21990.206999999999</c:v>
                </c:pt>
                <c:pt idx="452">
                  <c:v>22085.924999999999</c:v>
                </c:pt>
                <c:pt idx="453">
                  <c:v>21464.186999999998</c:v>
                </c:pt>
                <c:pt idx="454">
                  <c:v>20549.148000000001</c:v>
                </c:pt>
                <c:pt idx="455">
                  <c:v>20234.437999999998</c:v>
                </c:pt>
                <c:pt idx="456">
                  <c:v>20090.018</c:v>
                </c:pt>
                <c:pt idx="457">
                  <c:v>20089.085999999999</c:v>
                </c:pt>
                <c:pt idx="458">
                  <c:v>20234.624</c:v>
                </c:pt>
                <c:pt idx="459">
                  <c:v>20342.157999999999</c:v>
                </c:pt>
                <c:pt idx="460">
                  <c:v>20340.16</c:v>
                </c:pt>
                <c:pt idx="461">
                  <c:v>20811.196</c:v>
                </c:pt>
                <c:pt idx="462">
                  <c:v>21261.684000000001</c:v>
                </c:pt>
                <c:pt idx="463">
                  <c:v>21356.407999999999</c:v>
                </c:pt>
                <c:pt idx="464">
                  <c:v>21122.433000000001</c:v>
                </c:pt>
                <c:pt idx="465">
                  <c:v>20524.366000000002</c:v>
                </c:pt>
                <c:pt idx="466">
                  <c:v>20289.285</c:v>
                </c:pt>
                <c:pt idx="467">
                  <c:v>20765.898000000001</c:v>
                </c:pt>
                <c:pt idx="468">
                  <c:v>21022.827000000001</c:v>
                </c:pt>
                <c:pt idx="469">
                  <c:v>20892.385999999999</c:v>
                </c:pt>
                <c:pt idx="470">
                  <c:v>20478.284</c:v>
                </c:pt>
                <c:pt idx="471">
                  <c:v>19906.833999999999</c:v>
                </c:pt>
                <c:pt idx="472">
                  <c:v>19816.829000000002</c:v>
                </c:pt>
                <c:pt idx="473">
                  <c:v>20291.096000000001</c:v>
                </c:pt>
                <c:pt idx="474">
                  <c:v>20717.085999999999</c:v>
                </c:pt>
                <c:pt idx="475">
                  <c:v>20897.941999999999</c:v>
                </c:pt>
                <c:pt idx="476">
                  <c:v>20810.84</c:v>
                </c:pt>
                <c:pt idx="477">
                  <c:v>20492.368999999999</c:v>
                </c:pt>
                <c:pt idx="478">
                  <c:v>20139.847000000002</c:v>
                </c:pt>
                <c:pt idx="479">
                  <c:v>20162.38</c:v>
                </c:pt>
                <c:pt idx="480">
                  <c:v>20162.55</c:v>
                </c:pt>
                <c:pt idx="481">
                  <c:v>20092.589</c:v>
                </c:pt>
                <c:pt idx="482">
                  <c:v>20190.332999999999</c:v>
                </c:pt>
                <c:pt idx="483">
                  <c:v>20282.075000000001</c:v>
                </c:pt>
                <c:pt idx="484">
                  <c:v>20365.866000000002</c:v>
                </c:pt>
                <c:pt idx="485">
                  <c:v>20287.468000000001</c:v>
                </c:pt>
                <c:pt idx="486">
                  <c:v>20040.344000000001</c:v>
                </c:pt>
                <c:pt idx="487">
                  <c:v>19840.917000000001</c:v>
                </c:pt>
                <c:pt idx="488">
                  <c:v>19960.657999999999</c:v>
                </c:pt>
                <c:pt idx="489">
                  <c:v>20028.991000000002</c:v>
                </c:pt>
                <c:pt idx="490">
                  <c:v>20070.006000000001</c:v>
                </c:pt>
                <c:pt idx="491">
                  <c:v>20069.440999999999</c:v>
                </c:pt>
                <c:pt idx="492">
                  <c:v>19985.007000000001</c:v>
                </c:pt>
                <c:pt idx="493">
                  <c:v>19956.223999999998</c:v>
                </c:pt>
                <c:pt idx="494">
                  <c:v>20014.037</c:v>
                </c:pt>
                <c:pt idx="495">
                  <c:v>20174.330999999998</c:v>
                </c:pt>
                <c:pt idx="496">
                  <c:v>20355.631000000001</c:v>
                </c:pt>
                <c:pt idx="497">
                  <c:v>20463.894</c:v>
                </c:pt>
                <c:pt idx="498">
                  <c:v>20891.587</c:v>
                </c:pt>
                <c:pt idx="499">
                  <c:v>21413.996999999999</c:v>
                </c:pt>
                <c:pt idx="500">
                  <c:v>21475.154999999999</c:v>
                </c:pt>
                <c:pt idx="501">
                  <c:v>21326.892</c:v>
                </c:pt>
                <c:pt idx="502">
                  <c:v>20901.162</c:v>
                </c:pt>
                <c:pt idx="503">
                  <c:v>20259.988000000001</c:v>
                </c:pt>
                <c:pt idx="504">
                  <c:v>20096.904999999999</c:v>
                </c:pt>
                <c:pt idx="505">
                  <c:v>20354.482</c:v>
                </c:pt>
                <c:pt idx="506">
                  <c:v>20425.14</c:v>
                </c:pt>
                <c:pt idx="507">
                  <c:v>20396.098000000002</c:v>
                </c:pt>
                <c:pt idx="508">
                  <c:v>20502.992999999999</c:v>
                </c:pt>
                <c:pt idx="509">
                  <c:v>20675.649000000001</c:v>
                </c:pt>
                <c:pt idx="510">
                  <c:v>20864.204000000002</c:v>
                </c:pt>
                <c:pt idx="511">
                  <c:v>20965.797999999999</c:v>
                </c:pt>
                <c:pt idx="512">
                  <c:v>20896.357</c:v>
                </c:pt>
                <c:pt idx="513">
                  <c:v>20618.214</c:v>
                </c:pt>
                <c:pt idx="514">
                  <c:v>20348.102999999999</c:v>
                </c:pt>
                <c:pt idx="515">
                  <c:v>20181.824000000001</c:v>
                </c:pt>
                <c:pt idx="516">
                  <c:v>20109.565999999999</c:v>
                </c:pt>
                <c:pt idx="517">
                  <c:v>20033.260999999999</c:v>
                </c:pt>
                <c:pt idx="518">
                  <c:v>20082.866000000002</c:v>
                </c:pt>
                <c:pt idx="519">
                  <c:v>20113.984</c:v>
                </c:pt>
                <c:pt idx="520">
                  <c:v>20049.235000000001</c:v>
                </c:pt>
                <c:pt idx="521">
                  <c:v>20084.629000000001</c:v>
                </c:pt>
                <c:pt idx="522">
                  <c:v>20132.669999999998</c:v>
                </c:pt>
                <c:pt idx="523">
                  <c:v>20187.077000000001</c:v>
                </c:pt>
                <c:pt idx="524">
                  <c:v>20276.02</c:v>
                </c:pt>
                <c:pt idx="525">
                  <c:v>20498.312999999998</c:v>
                </c:pt>
                <c:pt idx="526">
                  <c:v>20559.940999999999</c:v>
                </c:pt>
                <c:pt idx="527">
                  <c:v>20575.719000000001</c:v>
                </c:pt>
                <c:pt idx="528">
                  <c:v>20492.313999999998</c:v>
                </c:pt>
                <c:pt idx="529">
                  <c:v>20629.101999999999</c:v>
                </c:pt>
                <c:pt idx="530">
                  <c:v>20805.905999999999</c:v>
                </c:pt>
                <c:pt idx="531">
                  <c:v>20936.581999999999</c:v>
                </c:pt>
                <c:pt idx="532">
                  <c:v>20827.814999999999</c:v>
                </c:pt>
                <c:pt idx="533">
                  <c:v>20581.261999999999</c:v>
                </c:pt>
                <c:pt idx="534">
                  <c:v>20434.909</c:v>
                </c:pt>
                <c:pt idx="535">
                  <c:v>20615.045999999998</c:v>
                </c:pt>
                <c:pt idx="536">
                  <c:v>20644.215</c:v>
                </c:pt>
                <c:pt idx="537">
                  <c:v>20561.506000000001</c:v>
                </c:pt>
                <c:pt idx="538">
                  <c:v>20465.534</c:v>
                </c:pt>
                <c:pt idx="539">
                  <c:v>20317.330999999998</c:v>
                </c:pt>
                <c:pt idx="540">
                  <c:v>20142.368999999999</c:v>
                </c:pt>
                <c:pt idx="541">
                  <c:v>20108.705999999998</c:v>
                </c:pt>
                <c:pt idx="542">
                  <c:v>20037.075000000001</c:v>
                </c:pt>
                <c:pt idx="543">
                  <c:v>20061.223999999998</c:v>
                </c:pt>
                <c:pt idx="544">
                  <c:v>20169.723999999998</c:v>
                </c:pt>
                <c:pt idx="545">
                  <c:v>20312.753000000001</c:v>
                </c:pt>
                <c:pt idx="546">
                  <c:v>20575.298999999999</c:v>
                </c:pt>
                <c:pt idx="547">
                  <c:v>20818.588</c:v>
                </c:pt>
                <c:pt idx="548">
                  <c:v>21174.564999999999</c:v>
                </c:pt>
                <c:pt idx="549">
                  <c:v>22255.482</c:v>
                </c:pt>
                <c:pt idx="550">
                  <c:v>22724.174999999999</c:v>
                </c:pt>
                <c:pt idx="551">
                  <c:v>22592.523000000001</c:v>
                </c:pt>
                <c:pt idx="552">
                  <c:v>21975.942999999999</c:v>
                </c:pt>
                <c:pt idx="553">
                  <c:v>20850.332999999999</c:v>
                </c:pt>
                <c:pt idx="554">
                  <c:v>19928.29</c:v>
                </c:pt>
                <c:pt idx="555">
                  <c:v>20005.55</c:v>
                </c:pt>
                <c:pt idx="556">
                  <c:v>19963.634999999998</c:v>
                </c:pt>
                <c:pt idx="557">
                  <c:v>20028.830999999998</c:v>
                </c:pt>
                <c:pt idx="558">
                  <c:v>20278.126</c:v>
                </c:pt>
                <c:pt idx="559">
                  <c:v>20836.5</c:v>
                </c:pt>
                <c:pt idx="560">
                  <c:v>21208.905999999999</c:v>
                </c:pt>
                <c:pt idx="561">
                  <c:v>21345.119999999999</c:v>
                </c:pt>
                <c:pt idx="562">
                  <c:v>21262.659</c:v>
                </c:pt>
                <c:pt idx="563">
                  <c:v>20939.190999999999</c:v>
                </c:pt>
                <c:pt idx="564">
                  <c:v>20513.931</c:v>
                </c:pt>
                <c:pt idx="565">
                  <c:v>20390.823</c:v>
                </c:pt>
                <c:pt idx="566">
                  <c:v>20295.728999999999</c:v>
                </c:pt>
                <c:pt idx="567">
                  <c:v>20259.444</c:v>
                </c:pt>
                <c:pt idx="568">
                  <c:v>20294.074000000001</c:v>
                </c:pt>
                <c:pt idx="569">
                  <c:v>20328.079000000002</c:v>
                </c:pt>
                <c:pt idx="570">
                  <c:v>20176.706999999999</c:v>
                </c:pt>
                <c:pt idx="571">
                  <c:v>20079.817999999999</c:v>
                </c:pt>
                <c:pt idx="572">
                  <c:v>20120.384999999998</c:v>
                </c:pt>
                <c:pt idx="573">
                  <c:v>20265.294000000002</c:v>
                </c:pt>
                <c:pt idx="574">
                  <c:v>20493.781999999999</c:v>
                </c:pt>
                <c:pt idx="575">
                  <c:v>20592.637999999999</c:v>
                </c:pt>
                <c:pt idx="576">
                  <c:v>20521.257000000001</c:v>
                </c:pt>
                <c:pt idx="577">
                  <c:v>20366.305</c:v>
                </c:pt>
                <c:pt idx="578">
                  <c:v>20216.684000000001</c:v>
                </c:pt>
                <c:pt idx="579">
                  <c:v>20174.614000000001</c:v>
                </c:pt>
                <c:pt idx="580">
                  <c:v>20308.208999999999</c:v>
                </c:pt>
                <c:pt idx="581">
                  <c:v>20742.153999999999</c:v>
                </c:pt>
                <c:pt idx="582">
                  <c:v>21168.5</c:v>
                </c:pt>
                <c:pt idx="583">
                  <c:v>21211.485000000001</c:v>
                </c:pt>
                <c:pt idx="584">
                  <c:v>21081.129000000001</c:v>
                </c:pt>
                <c:pt idx="585">
                  <c:v>20826.686000000002</c:v>
                </c:pt>
                <c:pt idx="586">
                  <c:v>20520.098999999998</c:v>
                </c:pt>
                <c:pt idx="587">
                  <c:v>20442.373</c:v>
                </c:pt>
                <c:pt idx="588">
                  <c:v>20520.867999999999</c:v>
                </c:pt>
                <c:pt idx="589">
                  <c:v>20433.419999999998</c:v>
                </c:pt>
                <c:pt idx="590">
                  <c:v>20369.471000000001</c:v>
                </c:pt>
                <c:pt idx="591">
                  <c:v>20309.625</c:v>
                </c:pt>
                <c:pt idx="592">
                  <c:v>20202.404999999999</c:v>
                </c:pt>
                <c:pt idx="593">
                  <c:v>20030.047999999999</c:v>
                </c:pt>
                <c:pt idx="594">
                  <c:v>20008.781999999999</c:v>
                </c:pt>
                <c:pt idx="595">
                  <c:v>20005.456999999999</c:v>
                </c:pt>
                <c:pt idx="596">
                  <c:v>19960.481</c:v>
                </c:pt>
                <c:pt idx="597">
                  <c:v>19986.611000000001</c:v>
                </c:pt>
                <c:pt idx="598">
                  <c:v>20084.317999999999</c:v>
                </c:pt>
                <c:pt idx="599">
                  <c:v>20197.535</c:v>
                </c:pt>
                <c:pt idx="600">
                  <c:v>20282.039000000001</c:v>
                </c:pt>
                <c:pt idx="601">
                  <c:v>20309.504000000001</c:v>
                </c:pt>
                <c:pt idx="602">
                  <c:v>20356.733</c:v>
                </c:pt>
                <c:pt idx="603">
                  <c:v>20386.190999999999</c:v>
                </c:pt>
                <c:pt idx="604">
                  <c:v>20321.284</c:v>
                </c:pt>
                <c:pt idx="605">
                  <c:v>20197.858</c:v>
                </c:pt>
                <c:pt idx="606">
                  <c:v>20039.477999999999</c:v>
                </c:pt>
                <c:pt idx="607">
                  <c:v>19917.682000000001</c:v>
                </c:pt>
                <c:pt idx="608">
                  <c:v>19958.921999999999</c:v>
                </c:pt>
                <c:pt idx="609">
                  <c:v>20080.348000000002</c:v>
                </c:pt>
                <c:pt idx="610">
                  <c:v>20232.335999999999</c:v>
                </c:pt>
                <c:pt idx="611">
                  <c:v>20304.985000000001</c:v>
                </c:pt>
                <c:pt idx="612">
                  <c:v>20245.755000000001</c:v>
                </c:pt>
                <c:pt idx="613">
                  <c:v>20180.353999999999</c:v>
                </c:pt>
                <c:pt idx="614">
                  <c:v>20153.662</c:v>
                </c:pt>
                <c:pt idx="615">
                  <c:v>20133.877</c:v>
                </c:pt>
                <c:pt idx="616">
                  <c:v>20189.400000000001</c:v>
                </c:pt>
                <c:pt idx="617">
                  <c:v>20228.348000000002</c:v>
                </c:pt>
                <c:pt idx="618">
                  <c:v>20191.756000000001</c:v>
                </c:pt>
                <c:pt idx="619">
                  <c:v>20142.958999999999</c:v>
                </c:pt>
                <c:pt idx="620">
                  <c:v>20114.759999999998</c:v>
                </c:pt>
                <c:pt idx="621">
                  <c:v>20037.725999999999</c:v>
                </c:pt>
                <c:pt idx="622">
                  <c:v>19986.550999999999</c:v>
                </c:pt>
                <c:pt idx="623">
                  <c:v>20013.306</c:v>
                </c:pt>
                <c:pt idx="624">
                  <c:v>20219.593000000001</c:v>
                </c:pt>
                <c:pt idx="625">
                  <c:v>20337.663</c:v>
                </c:pt>
                <c:pt idx="626">
                  <c:v>20356.413</c:v>
                </c:pt>
                <c:pt idx="627">
                  <c:v>20303.331999999999</c:v>
                </c:pt>
                <c:pt idx="628">
                  <c:v>20187.05</c:v>
                </c:pt>
                <c:pt idx="629">
                  <c:v>20079.162</c:v>
                </c:pt>
                <c:pt idx="630">
                  <c:v>20098.151999999998</c:v>
                </c:pt>
                <c:pt idx="631">
                  <c:v>20061.064999999999</c:v>
                </c:pt>
                <c:pt idx="632">
                  <c:v>20021.686000000002</c:v>
                </c:pt>
                <c:pt idx="633">
                  <c:v>19995.592000000001</c:v>
                </c:pt>
                <c:pt idx="634">
                  <c:v>20037.012999999999</c:v>
                </c:pt>
                <c:pt idx="635">
                  <c:v>20097.303</c:v>
                </c:pt>
                <c:pt idx="636">
                  <c:v>20138.312999999998</c:v>
                </c:pt>
                <c:pt idx="637">
                  <c:v>20200.672999999999</c:v>
                </c:pt>
                <c:pt idx="638">
                  <c:v>20223.973999999998</c:v>
                </c:pt>
                <c:pt idx="639">
                  <c:v>20142.312999999998</c:v>
                </c:pt>
                <c:pt idx="640">
                  <c:v>20085.366999999998</c:v>
                </c:pt>
                <c:pt idx="641">
                  <c:v>20013.973000000002</c:v>
                </c:pt>
                <c:pt idx="642">
                  <c:v>19961.573</c:v>
                </c:pt>
                <c:pt idx="643">
                  <c:v>19980.531999999999</c:v>
                </c:pt>
                <c:pt idx="644">
                  <c:v>19973.129000000001</c:v>
                </c:pt>
                <c:pt idx="645">
                  <c:v>19962.848000000002</c:v>
                </c:pt>
                <c:pt idx="646">
                  <c:v>19965.136999999999</c:v>
                </c:pt>
                <c:pt idx="647">
                  <c:v>20044.057000000001</c:v>
                </c:pt>
                <c:pt idx="648">
                  <c:v>20147.54</c:v>
                </c:pt>
                <c:pt idx="649">
                  <c:v>20164.149000000001</c:v>
                </c:pt>
                <c:pt idx="650">
                  <c:v>20075.995999999999</c:v>
                </c:pt>
                <c:pt idx="651">
                  <c:v>20242.960999999999</c:v>
                </c:pt>
                <c:pt idx="652">
                  <c:v>20431.953000000001</c:v>
                </c:pt>
                <c:pt idx="653">
                  <c:v>20601.946</c:v>
                </c:pt>
                <c:pt idx="654">
                  <c:v>20621.274000000001</c:v>
                </c:pt>
                <c:pt idx="655">
                  <c:v>20302.088</c:v>
                </c:pt>
                <c:pt idx="656">
                  <c:v>19979.251</c:v>
                </c:pt>
                <c:pt idx="657">
                  <c:v>20037.900000000001</c:v>
                </c:pt>
                <c:pt idx="658">
                  <c:v>20346.544000000002</c:v>
                </c:pt>
                <c:pt idx="659">
                  <c:v>20878.084999999999</c:v>
                </c:pt>
                <c:pt idx="660">
                  <c:v>21239.232</c:v>
                </c:pt>
                <c:pt idx="661">
                  <c:v>21136.964</c:v>
                </c:pt>
                <c:pt idx="662">
                  <c:v>20911.391</c:v>
                </c:pt>
                <c:pt idx="663">
                  <c:v>20622.745999999999</c:v>
                </c:pt>
                <c:pt idx="664">
                  <c:v>20298.102999999999</c:v>
                </c:pt>
                <c:pt idx="665">
                  <c:v>20211.333999999999</c:v>
                </c:pt>
                <c:pt idx="666">
                  <c:v>20126.504000000001</c:v>
                </c:pt>
                <c:pt idx="667">
                  <c:v>19955.989000000001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4BF1-4996-8264-C46C5FD6BB0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97366304"/>
        <c:axId val="1197689680"/>
      </c:scatterChart>
      <c:valAx>
        <c:axId val="1197366304"/>
        <c:scaling>
          <c:orientation val="minMax"/>
          <c:max val="50"/>
          <c:min val="2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FR"/>
                  <a:t>2</a:t>
                </a:r>
                <a:r>
                  <a:rPr lang="el-GR"/>
                  <a:t>θ</a:t>
                </a:r>
                <a:r>
                  <a:rPr lang="fr-FR"/>
                  <a:t> (°)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97689680"/>
        <c:crosses val="autoZero"/>
        <c:crossBetween val="midCat"/>
      </c:valAx>
      <c:valAx>
        <c:axId val="1197689680"/>
        <c:scaling>
          <c:orientation val="minMax"/>
          <c:min val="1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FR"/>
                  <a:t>Intenisity</a:t>
                </a:r>
                <a:r>
                  <a:rPr lang="fr-FR" baseline="0"/>
                  <a:t> </a:t>
                </a:r>
                <a:r>
                  <a:rPr lang="fr-FR"/>
                  <a:t>(a.u.)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97366304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/>
              <a:t>AS</a:t>
            </a:r>
            <a:r>
              <a:rPr lang="fr-FR" baseline="0"/>
              <a:t> en fonction du temps de préparation chargée</a:t>
            </a:r>
            <a:endParaRPr lang="fr-FR"/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scatterChart>
        <c:scatterStyle val="smoothMarker"/>
        <c:varyColors val="0"/>
        <c:ser>
          <c:idx val="6"/>
          <c:order val="0"/>
          <c:tx>
            <c:v>G' pas chargée (1)</c:v>
          </c:tx>
          <c:spPr>
            <a:ln>
              <a:solidFill>
                <a:schemeClr val="accent2"/>
              </a:solidFill>
            </a:ln>
          </c:spPr>
          <c:marker>
            <c:spPr>
              <a:ln>
                <a:solidFill>
                  <a:schemeClr val="accent2"/>
                </a:solidFill>
              </a:ln>
            </c:spPr>
          </c:marker>
          <c:xVal>
            <c:numRef>
              <c:f>Feuil1!$A$5:$A$29</c:f>
              <c:numCache>
                <c:formatCode>0.00E+00</c:formatCode>
                <c:ptCount val="25"/>
                <c:pt idx="0">
                  <c:v>9.9799999999999993E-6</c:v>
                </c:pt>
                <c:pt idx="1">
                  <c:v>1.6099999999999998E-5</c:v>
                </c:pt>
                <c:pt idx="2">
                  <c:v>2.6100000000000001E-5</c:v>
                </c:pt>
                <c:pt idx="3">
                  <c:v>4.2200000000000003E-5</c:v>
                </c:pt>
                <c:pt idx="4">
                  <c:v>6.8100000000000002E-5</c:v>
                </c:pt>
                <c:pt idx="5" formatCode="General">
                  <c:v>1.1E-4</c:v>
                </c:pt>
                <c:pt idx="6" formatCode="General">
                  <c:v>1.7799999999999999E-4</c:v>
                </c:pt>
                <c:pt idx="7" formatCode="General">
                  <c:v>2.8699999999999998E-4</c:v>
                </c:pt>
                <c:pt idx="8" formatCode="General">
                  <c:v>4.64E-4</c:v>
                </c:pt>
                <c:pt idx="9" formatCode="General">
                  <c:v>7.5000000000000002E-4</c:v>
                </c:pt>
                <c:pt idx="10" formatCode="General">
                  <c:v>1.2099999999999999E-3</c:v>
                </c:pt>
                <c:pt idx="11" formatCode="General">
                  <c:v>1.9599999999999999E-3</c:v>
                </c:pt>
                <c:pt idx="12" formatCode="General">
                  <c:v>3.16E-3</c:v>
                </c:pt>
                <c:pt idx="13" formatCode="General">
                  <c:v>5.11E-3</c:v>
                </c:pt>
                <c:pt idx="14" formatCode="General">
                  <c:v>8.2500000000000004E-3</c:v>
                </c:pt>
                <c:pt idx="15" formatCode="General">
                  <c:v>1.3299999999999999E-2</c:v>
                </c:pt>
                <c:pt idx="16" formatCode="General">
                  <c:v>2.1600000000000001E-2</c:v>
                </c:pt>
                <c:pt idx="17" formatCode="General">
                  <c:v>3.4799999999999998E-2</c:v>
                </c:pt>
                <c:pt idx="18" formatCode="General">
                  <c:v>5.6300000000000003E-2</c:v>
                </c:pt>
                <c:pt idx="19" formatCode="General">
                  <c:v>9.0899999999999995E-2</c:v>
                </c:pt>
                <c:pt idx="20" formatCode="General">
                  <c:v>0.14699999999999999</c:v>
                </c:pt>
                <c:pt idx="21" formatCode="General">
                  <c:v>0.23699999999999999</c:v>
                </c:pt>
                <c:pt idx="22" formatCode="General">
                  <c:v>0.38300000000000001</c:v>
                </c:pt>
                <c:pt idx="23" formatCode="General">
                  <c:v>0.61899999999999999</c:v>
                </c:pt>
                <c:pt idx="24" formatCode="General">
                  <c:v>1</c:v>
                </c:pt>
              </c:numCache>
            </c:numRef>
          </c:xVal>
          <c:yVal>
            <c:numRef>
              <c:f>Feuil1!$C$5:$C$29</c:f>
              <c:numCache>
                <c:formatCode>0.00E+00</c:formatCode>
                <c:ptCount val="25"/>
                <c:pt idx="0">
                  <c:v>212230</c:v>
                </c:pt>
                <c:pt idx="1">
                  <c:v>271330</c:v>
                </c:pt>
                <c:pt idx="2">
                  <c:v>256900</c:v>
                </c:pt>
                <c:pt idx="3">
                  <c:v>278550</c:v>
                </c:pt>
                <c:pt idx="4">
                  <c:v>254930</c:v>
                </c:pt>
                <c:pt idx="5">
                  <c:v>220700</c:v>
                </c:pt>
                <c:pt idx="6">
                  <c:v>174100</c:v>
                </c:pt>
                <c:pt idx="7">
                  <c:v>126320</c:v>
                </c:pt>
                <c:pt idx="8" formatCode="General">
                  <c:v>86888</c:v>
                </c:pt>
                <c:pt idx="9" formatCode="General">
                  <c:v>57507</c:v>
                </c:pt>
                <c:pt idx="10" formatCode="General">
                  <c:v>39280</c:v>
                </c:pt>
                <c:pt idx="11" formatCode="General">
                  <c:v>26014</c:v>
                </c:pt>
                <c:pt idx="12" formatCode="General">
                  <c:v>17176</c:v>
                </c:pt>
                <c:pt idx="13" formatCode="General">
                  <c:v>10974</c:v>
                </c:pt>
                <c:pt idx="14" formatCode="General">
                  <c:v>7047.4</c:v>
                </c:pt>
                <c:pt idx="15" formatCode="General">
                  <c:v>4224.1000000000004</c:v>
                </c:pt>
                <c:pt idx="16" formatCode="General">
                  <c:v>2675</c:v>
                </c:pt>
                <c:pt idx="17" formatCode="General">
                  <c:v>1824.9</c:v>
                </c:pt>
                <c:pt idx="18" formatCode="General">
                  <c:v>1400.9</c:v>
                </c:pt>
                <c:pt idx="19" formatCode="General">
                  <c:v>1109.5999999999999</c:v>
                </c:pt>
                <c:pt idx="20" formatCode="General">
                  <c:v>906.59</c:v>
                </c:pt>
                <c:pt idx="21" formatCode="General">
                  <c:v>831.69</c:v>
                </c:pt>
                <c:pt idx="22" formatCode="General">
                  <c:v>706.39</c:v>
                </c:pt>
                <c:pt idx="23" formatCode="General">
                  <c:v>501.61</c:v>
                </c:pt>
                <c:pt idx="24" formatCode="General">
                  <c:v>343.82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A4A5-4635-9428-8EDCAFF1ED60}"/>
            </c:ext>
          </c:extLst>
        </c:ser>
        <c:ser>
          <c:idx val="7"/>
          <c:order val="1"/>
          <c:tx>
            <c:v>G" pas chargée (2)</c:v>
          </c:tx>
          <c:spPr>
            <a:ln>
              <a:solidFill>
                <a:schemeClr val="accent2">
                  <a:lumMod val="40000"/>
                  <a:lumOff val="60000"/>
                </a:schemeClr>
              </a:solidFill>
            </a:ln>
          </c:spPr>
          <c:marker>
            <c:spPr>
              <a:ln>
                <a:solidFill>
                  <a:schemeClr val="accent2">
                    <a:lumMod val="40000"/>
                    <a:lumOff val="60000"/>
                  </a:schemeClr>
                </a:solidFill>
              </a:ln>
            </c:spPr>
          </c:marker>
          <c:xVal>
            <c:numRef>
              <c:f>Feuil1!$A$5:$A$29</c:f>
              <c:numCache>
                <c:formatCode>0.00E+00</c:formatCode>
                <c:ptCount val="25"/>
                <c:pt idx="0">
                  <c:v>9.9799999999999993E-6</c:v>
                </c:pt>
                <c:pt idx="1">
                  <c:v>1.6099999999999998E-5</c:v>
                </c:pt>
                <c:pt idx="2">
                  <c:v>2.6100000000000001E-5</c:v>
                </c:pt>
                <c:pt idx="3">
                  <c:v>4.2200000000000003E-5</c:v>
                </c:pt>
                <c:pt idx="4">
                  <c:v>6.8100000000000002E-5</c:v>
                </c:pt>
                <c:pt idx="5" formatCode="General">
                  <c:v>1.1E-4</c:v>
                </c:pt>
                <c:pt idx="6" formatCode="General">
                  <c:v>1.7799999999999999E-4</c:v>
                </c:pt>
                <c:pt idx="7" formatCode="General">
                  <c:v>2.8699999999999998E-4</c:v>
                </c:pt>
                <c:pt idx="8" formatCode="General">
                  <c:v>4.64E-4</c:v>
                </c:pt>
                <c:pt idx="9" formatCode="General">
                  <c:v>7.5000000000000002E-4</c:v>
                </c:pt>
                <c:pt idx="10" formatCode="General">
                  <c:v>1.2099999999999999E-3</c:v>
                </c:pt>
                <c:pt idx="11" formatCode="General">
                  <c:v>1.9599999999999999E-3</c:v>
                </c:pt>
                <c:pt idx="12" formatCode="General">
                  <c:v>3.16E-3</c:v>
                </c:pt>
                <c:pt idx="13" formatCode="General">
                  <c:v>5.11E-3</c:v>
                </c:pt>
                <c:pt idx="14" formatCode="General">
                  <c:v>8.2500000000000004E-3</c:v>
                </c:pt>
                <c:pt idx="15" formatCode="General">
                  <c:v>1.3299999999999999E-2</c:v>
                </c:pt>
                <c:pt idx="16" formatCode="General">
                  <c:v>2.1600000000000001E-2</c:v>
                </c:pt>
                <c:pt idx="17" formatCode="General">
                  <c:v>3.4799999999999998E-2</c:v>
                </c:pt>
                <c:pt idx="18" formatCode="General">
                  <c:v>5.6300000000000003E-2</c:v>
                </c:pt>
                <c:pt idx="19" formatCode="General">
                  <c:v>9.0899999999999995E-2</c:v>
                </c:pt>
                <c:pt idx="20" formatCode="General">
                  <c:v>0.14699999999999999</c:v>
                </c:pt>
                <c:pt idx="21" formatCode="General">
                  <c:v>0.23699999999999999</c:v>
                </c:pt>
                <c:pt idx="22" formatCode="General">
                  <c:v>0.38300000000000001</c:v>
                </c:pt>
                <c:pt idx="23" formatCode="General">
                  <c:v>0.61899999999999999</c:v>
                </c:pt>
                <c:pt idx="24" formatCode="General">
                  <c:v>1</c:v>
                </c:pt>
              </c:numCache>
            </c:numRef>
          </c:xVal>
          <c:yVal>
            <c:numRef>
              <c:f>Feuil1!$D$5:$D$29</c:f>
              <c:numCache>
                <c:formatCode>General</c:formatCode>
                <c:ptCount val="25"/>
                <c:pt idx="0">
                  <c:v>91746</c:v>
                </c:pt>
                <c:pt idx="1">
                  <c:v>99676</c:v>
                </c:pt>
                <c:pt idx="2">
                  <c:v>96252</c:v>
                </c:pt>
                <c:pt idx="3" formatCode="0.00E+00">
                  <c:v>100740</c:v>
                </c:pt>
                <c:pt idx="4">
                  <c:v>97028</c:v>
                </c:pt>
                <c:pt idx="5">
                  <c:v>91687</c:v>
                </c:pt>
                <c:pt idx="6">
                  <c:v>81376</c:v>
                </c:pt>
                <c:pt idx="7">
                  <c:v>66479</c:v>
                </c:pt>
                <c:pt idx="8">
                  <c:v>50979</c:v>
                </c:pt>
                <c:pt idx="9">
                  <c:v>36766</c:v>
                </c:pt>
                <c:pt idx="10">
                  <c:v>25905</c:v>
                </c:pt>
                <c:pt idx="11">
                  <c:v>17495</c:v>
                </c:pt>
                <c:pt idx="12">
                  <c:v>11713</c:v>
                </c:pt>
                <c:pt idx="13">
                  <c:v>7786.6</c:v>
                </c:pt>
                <c:pt idx="14">
                  <c:v>5301.6</c:v>
                </c:pt>
                <c:pt idx="15">
                  <c:v>3403.1</c:v>
                </c:pt>
                <c:pt idx="16">
                  <c:v>2239.6999999999998</c:v>
                </c:pt>
                <c:pt idx="17">
                  <c:v>1589.6</c:v>
                </c:pt>
                <c:pt idx="18">
                  <c:v>1261.9000000000001</c:v>
                </c:pt>
                <c:pt idx="19">
                  <c:v>1038.2</c:v>
                </c:pt>
                <c:pt idx="20">
                  <c:v>896.05</c:v>
                </c:pt>
                <c:pt idx="21">
                  <c:v>858.89</c:v>
                </c:pt>
                <c:pt idx="22">
                  <c:v>808.37</c:v>
                </c:pt>
                <c:pt idx="23">
                  <c:v>704.97</c:v>
                </c:pt>
                <c:pt idx="24">
                  <c:v>588.57000000000005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A4A5-4635-9428-8EDCAFF1ED60}"/>
            </c:ext>
          </c:extLst>
        </c:ser>
        <c:ser>
          <c:idx val="0"/>
          <c:order val="6"/>
          <c:tx>
            <c:v>G' chargée (1)</c:v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Feuil1!$A$5:$A$29</c:f>
              <c:numCache>
                <c:formatCode>0.00E+00</c:formatCode>
                <c:ptCount val="25"/>
                <c:pt idx="0">
                  <c:v>9.9799999999999993E-6</c:v>
                </c:pt>
                <c:pt idx="1">
                  <c:v>1.6099999999999998E-5</c:v>
                </c:pt>
                <c:pt idx="2">
                  <c:v>2.6100000000000001E-5</c:v>
                </c:pt>
                <c:pt idx="3">
                  <c:v>4.2200000000000003E-5</c:v>
                </c:pt>
                <c:pt idx="4">
                  <c:v>6.8100000000000002E-5</c:v>
                </c:pt>
                <c:pt idx="5" formatCode="General">
                  <c:v>1.1E-4</c:v>
                </c:pt>
                <c:pt idx="6" formatCode="General">
                  <c:v>1.7799999999999999E-4</c:v>
                </c:pt>
                <c:pt idx="7" formatCode="General">
                  <c:v>2.8699999999999998E-4</c:v>
                </c:pt>
                <c:pt idx="8" formatCode="General">
                  <c:v>4.64E-4</c:v>
                </c:pt>
                <c:pt idx="9" formatCode="General">
                  <c:v>7.5000000000000002E-4</c:v>
                </c:pt>
                <c:pt idx="10" formatCode="General">
                  <c:v>1.2099999999999999E-3</c:v>
                </c:pt>
                <c:pt idx="11" formatCode="General">
                  <c:v>1.9599999999999999E-3</c:v>
                </c:pt>
                <c:pt idx="12" formatCode="General">
                  <c:v>3.16E-3</c:v>
                </c:pt>
                <c:pt idx="13" formatCode="General">
                  <c:v>5.11E-3</c:v>
                </c:pt>
                <c:pt idx="14" formatCode="General">
                  <c:v>8.2500000000000004E-3</c:v>
                </c:pt>
                <c:pt idx="15" formatCode="General">
                  <c:v>1.3299999999999999E-2</c:v>
                </c:pt>
                <c:pt idx="16" formatCode="General">
                  <c:v>2.1600000000000001E-2</c:v>
                </c:pt>
                <c:pt idx="17" formatCode="General">
                  <c:v>3.4799999999999998E-2</c:v>
                </c:pt>
                <c:pt idx="18" formatCode="General">
                  <c:v>5.6300000000000003E-2</c:v>
                </c:pt>
                <c:pt idx="19" formatCode="General">
                  <c:v>9.0899999999999995E-2</c:v>
                </c:pt>
                <c:pt idx="20" formatCode="General">
                  <c:v>0.14699999999999999</c:v>
                </c:pt>
                <c:pt idx="21" formatCode="General">
                  <c:v>0.23699999999999999</c:v>
                </c:pt>
                <c:pt idx="22" formatCode="General">
                  <c:v>0.38300000000000001</c:v>
                </c:pt>
                <c:pt idx="23" formatCode="General">
                  <c:v>0.61899999999999999</c:v>
                </c:pt>
                <c:pt idx="24" formatCode="General">
                  <c:v>1</c:v>
                </c:pt>
              </c:numCache>
            </c:numRef>
          </c:xVal>
          <c:yVal>
            <c:numRef>
              <c:f>Feuil1!$O$5:$O$29</c:f>
              <c:numCache>
                <c:formatCode>0.00E+00</c:formatCode>
                <c:ptCount val="25"/>
                <c:pt idx="0">
                  <c:v>5990100</c:v>
                </c:pt>
                <c:pt idx="1">
                  <c:v>6187900</c:v>
                </c:pt>
                <c:pt idx="2">
                  <c:v>6202800</c:v>
                </c:pt>
                <c:pt idx="3">
                  <c:v>5948200</c:v>
                </c:pt>
                <c:pt idx="4">
                  <c:v>5563800</c:v>
                </c:pt>
                <c:pt idx="5">
                  <c:v>4840400</c:v>
                </c:pt>
                <c:pt idx="6">
                  <c:v>3940100</c:v>
                </c:pt>
                <c:pt idx="7">
                  <c:v>2881100</c:v>
                </c:pt>
                <c:pt idx="8">
                  <c:v>1865300</c:v>
                </c:pt>
                <c:pt idx="9">
                  <c:v>1060600</c:v>
                </c:pt>
                <c:pt idx="10">
                  <c:v>527670</c:v>
                </c:pt>
                <c:pt idx="11">
                  <c:v>243480</c:v>
                </c:pt>
                <c:pt idx="12">
                  <c:v>117560</c:v>
                </c:pt>
                <c:pt idx="13" formatCode="General">
                  <c:v>63341</c:v>
                </c:pt>
                <c:pt idx="14" formatCode="General">
                  <c:v>35089</c:v>
                </c:pt>
                <c:pt idx="15" formatCode="General">
                  <c:v>17056</c:v>
                </c:pt>
                <c:pt idx="16" formatCode="General">
                  <c:v>12641</c:v>
                </c:pt>
                <c:pt idx="17" formatCode="General">
                  <c:v>8639</c:v>
                </c:pt>
                <c:pt idx="18" formatCode="General">
                  <c:v>5783.4</c:v>
                </c:pt>
                <c:pt idx="19" formatCode="General">
                  <c:v>4007.6</c:v>
                </c:pt>
                <c:pt idx="20" formatCode="General">
                  <c:v>2850.4</c:v>
                </c:pt>
                <c:pt idx="21" formatCode="General">
                  <c:v>2052.8000000000002</c:v>
                </c:pt>
                <c:pt idx="22" formatCode="General">
                  <c:v>1470.9</c:v>
                </c:pt>
                <c:pt idx="23" formatCode="General">
                  <c:v>933.95</c:v>
                </c:pt>
                <c:pt idx="24" formatCode="General">
                  <c:v>525.15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A4A5-4635-9428-8EDCAFF1ED60}"/>
            </c:ext>
          </c:extLst>
        </c:ser>
        <c:ser>
          <c:idx val="1"/>
          <c:order val="7"/>
          <c:tx>
            <c:v>G" chargée (2)</c:v>
          </c:tx>
          <c:spPr>
            <a:ln w="19050" cap="rnd">
              <a:solidFill>
                <a:schemeClr val="accent1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40000"/>
                  <a:lumOff val="60000"/>
                </a:schemeClr>
              </a:solidFill>
              <a:ln w="9525">
                <a:solidFill>
                  <a:schemeClr val="accent1">
                    <a:lumMod val="60000"/>
                    <a:lumOff val="40000"/>
                  </a:schemeClr>
                </a:solidFill>
              </a:ln>
              <a:effectLst/>
            </c:spPr>
          </c:marker>
          <c:xVal>
            <c:numRef>
              <c:f>Feuil1!$A$5:$A$29</c:f>
              <c:numCache>
                <c:formatCode>0.00E+00</c:formatCode>
                <c:ptCount val="25"/>
                <c:pt idx="0">
                  <c:v>9.9799999999999993E-6</c:v>
                </c:pt>
                <c:pt idx="1">
                  <c:v>1.6099999999999998E-5</c:v>
                </c:pt>
                <c:pt idx="2">
                  <c:v>2.6100000000000001E-5</c:v>
                </c:pt>
                <c:pt idx="3">
                  <c:v>4.2200000000000003E-5</c:v>
                </c:pt>
                <c:pt idx="4">
                  <c:v>6.8100000000000002E-5</c:v>
                </c:pt>
                <c:pt idx="5" formatCode="General">
                  <c:v>1.1E-4</c:v>
                </c:pt>
                <c:pt idx="6" formatCode="General">
                  <c:v>1.7799999999999999E-4</c:v>
                </c:pt>
                <c:pt idx="7" formatCode="General">
                  <c:v>2.8699999999999998E-4</c:v>
                </c:pt>
                <c:pt idx="8" formatCode="General">
                  <c:v>4.64E-4</c:v>
                </c:pt>
                <c:pt idx="9" formatCode="General">
                  <c:v>7.5000000000000002E-4</c:v>
                </c:pt>
                <c:pt idx="10" formatCode="General">
                  <c:v>1.2099999999999999E-3</c:v>
                </c:pt>
                <c:pt idx="11" formatCode="General">
                  <c:v>1.9599999999999999E-3</c:v>
                </c:pt>
                <c:pt idx="12" formatCode="General">
                  <c:v>3.16E-3</c:v>
                </c:pt>
                <c:pt idx="13" formatCode="General">
                  <c:v>5.11E-3</c:v>
                </c:pt>
                <c:pt idx="14" formatCode="General">
                  <c:v>8.2500000000000004E-3</c:v>
                </c:pt>
                <c:pt idx="15" formatCode="General">
                  <c:v>1.3299999999999999E-2</c:v>
                </c:pt>
                <c:pt idx="16" formatCode="General">
                  <c:v>2.1600000000000001E-2</c:v>
                </c:pt>
                <c:pt idx="17" formatCode="General">
                  <c:v>3.4799999999999998E-2</c:v>
                </c:pt>
                <c:pt idx="18" formatCode="General">
                  <c:v>5.6300000000000003E-2</c:v>
                </c:pt>
                <c:pt idx="19" formatCode="General">
                  <c:v>9.0899999999999995E-2</c:v>
                </c:pt>
                <c:pt idx="20" formatCode="General">
                  <c:v>0.14699999999999999</c:v>
                </c:pt>
                <c:pt idx="21" formatCode="General">
                  <c:v>0.23699999999999999</c:v>
                </c:pt>
                <c:pt idx="22" formatCode="General">
                  <c:v>0.38300000000000001</c:v>
                </c:pt>
                <c:pt idx="23" formatCode="General">
                  <c:v>0.61899999999999999</c:v>
                </c:pt>
                <c:pt idx="24" formatCode="General">
                  <c:v>1</c:v>
                </c:pt>
              </c:numCache>
            </c:numRef>
          </c:xVal>
          <c:yVal>
            <c:numRef>
              <c:f>Feuil1!$P$5:$P$29</c:f>
              <c:numCache>
                <c:formatCode>0.00E+00</c:formatCode>
                <c:ptCount val="25"/>
                <c:pt idx="0">
                  <c:v>456700</c:v>
                </c:pt>
                <c:pt idx="1">
                  <c:v>463440</c:v>
                </c:pt>
                <c:pt idx="2">
                  <c:v>470280</c:v>
                </c:pt>
                <c:pt idx="3">
                  <c:v>506590</c:v>
                </c:pt>
                <c:pt idx="4">
                  <c:v>536010</c:v>
                </c:pt>
                <c:pt idx="5">
                  <c:v>571890</c:v>
                </c:pt>
                <c:pt idx="6">
                  <c:v>570930</c:v>
                </c:pt>
                <c:pt idx="7">
                  <c:v>512230</c:v>
                </c:pt>
                <c:pt idx="8">
                  <c:v>397050</c:v>
                </c:pt>
                <c:pt idx="9">
                  <c:v>261470</c:v>
                </c:pt>
                <c:pt idx="10">
                  <c:v>153330</c:v>
                </c:pt>
                <c:pt idx="11" formatCode="General">
                  <c:v>88602</c:v>
                </c:pt>
                <c:pt idx="12" formatCode="General">
                  <c:v>52505</c:v>
                </c:pt>
                <c:pt idx="13" formatCode="General">
                  <c:v>32643</c:v>
                </c:pt>
                <c:pt idx="14" formatCode="General">
                  <c:v>20686</c:v>
                </c:pt>
                <c:pt idx="15" formatCode="General">
                  <c:v>11914</c:v>
                </c:pt>
                <c:pt idx="16" formatCode="General">
                  <c:v>9053.2000000000007</c:v>
                </c:pt>
                <c:pt idx="17" formatCode="General">
                  <c:v>6643.5</c:v>
                </c:pt>
                <c:pt idx="18" formatCode="General">
                  <c:v>5019</c:v>
                </c:pt>
                <c:pt idx="19" formatCode="General">
                  <c:v>3887.9</c:v>
                </c:pt>
                <c:pt idx="20" formatCode="General">
                  <c:v>3046.2</c:v>
                </c:pt>
                <c:pt idx="21" formatCode="General">
                  <c:v>2465.4</c:v>
                </c:pt>
                <c:pt idx="22" formatCode="General">
                  <c:v>2010.4</c:v>
                </c:pt>
                <c:pt idx="23" formatCode="General">
                  <c:v>1501.7</c:v>
                </c:pt>
                <c:pt idx="24" formatCode="General">
                  <c:v>1049.0999999999999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A4A5-4635-9428-8EDCAFF1ED6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69513072"/>
        <c:axId val="1471504224"/>
        <c:extLst>
          <c:ext xmlns:c15="http://schemas.microsoft.com/office/drawing/2012/chart" uri="{02D57815-91ED-43cb-92C2-25804820EDAC}">
            <c15:filteredScatterSeries>
              <c15:ser>
                <c:idx val="8"/>
                <c:order val="2"/>
                <c:tx>
                  <c:v>G' pas chargée 40min</c:v>
                </c:tx>
                <c:xVal>
                  <c:numRef>
                    <c:extLst>
                      <c:ext uri="{02D57815-91ED-43cb-92C2-25804820EDAC}">
                        <c15:formulaRef>
                          <c15:sqref>Feuil1!$A$5:$A$29</c15:sqref>
                        </c15:formulaRef>
                      </c:ext>
                    </c:extLst>
                    <c:numCache>
                      <c:formatCode>0.00E+00</c:formatCode>
                      <c:ptCount val="25"/>
                      <c:pt idx="0">
                        <c:v>9.9799999999999993E-6</c:v>
                      </c:pt>
                      <c:pt idx="1">
                        <c:v>1.6099999999999998E-5</c:v>
                      </c:pt>
                      <c:pt idx="2">
                        <c:v>2.6100000000000001E-5</c:v>
                      </c:pt>
                      <c:pt idx="3">
                        <c:v>4.2200000000000003E-5</c:v>
                      </c:pt>
                      <c:pt idx="4">
                        <c:v>6.8100000000000002E-5</c:v>
                      </c:pt>
                      <c:pt idx="5" formatCode="General">
                        <c:v>1.1E-4</c:v>
                      </c:pt>
                      <c:pt idx="6" formatCode="General">
                        <c:v>1.7799999999999999E-4</c:v>
                      </c:pt>
                      <c:pt idx="7" formatCode="General">
                        <c:v>2.8699999999999998E-4</c:v>
                      </c:pt>
                      <c:pt idx="8" formatCode="General">
                        <c:v>4.64E-4</c:v>
                      </c:pt>
                      <c:pt idx="9" formatCode="General">
                        <c:v>7.5000000000000002E-4</c:v>
                      </c:pt>
                      <c:pt idx="10" formatCode="General">
                        <c:v>1.2099999999999999E-3</c:v>
                      </c:pt>
                      <c:pt idx="11" formatCode="General">
                        <c:v>1.9599999999999999E-3</c:v>
                      </c:pt>
                      <c:pt idx="12" formatCode="General">
                        <c:v>3.16E-3</c:v>
                      </c:pt>
                      <c:pt idx="13" formatCode="General">
                        <c:v>5.11E-3</c:v>
                      </c:pt>
                      <c:pt idx="14" formatCode="General">
                        <c:v>8.2500000000000004E-3</c:v>
                      </c:pt>
                      <c:pt idx="15" formatCode="General">
                        <c:v>1.3299999999999999E-2</c:v>
                      </c:pt>
                      <c:pt idx="16" formatCode="General">
                        <c:v>2.1600000000000001E-2</c:v>
                      </c:pt>
                      <c:pt idx="17" formatCode="General">
                        <c:v>3.4799999999999998E-2</c:v>
                      </c:pt>
                      <c:pt idx="18" formatCode="General">
                        <c:v>5.6300000000000003E-2</c:v>
                      </c:pt>
                      <c:pt idx="19" formatCode="General">
                        <c:v>9.0899999999999995E-2</c:v>
                      </c:pt>
                      <c:pt idx="20" formatCode="General">
                        <c:v>0.14699999999999999</c:v>
                      </c:pt>
                      <c:pt idx="21" formatCode="General">
                        <c:v>0.23699999999999999</c:v>
                      </c:pt>
                      <c:pt idx="22" formatCode="General">
                        <c:v>0.38300000000000001</c:v>
                      </c:pt>
                      <c:pt idx="23" formatCode="General">
                        <c:v>0.61899999999999999</c:v>
                      </c:pt>
                      <c:pt idx="24" formatCode="General">
                        <c:v>1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Feuil1!$G$5:$G$29</c15:sqref>
                        </c15:formulaRef>
                      </c:ext>
                    </c:extLst>
                    <c:numCache>
                      <c:formatCode>0.00E+00</c:formatCode>
                      <c:ptCount val="25"/>
                      <c:pt idx="0">
                        <c:v>584090</c:v>
                      </c:pt>
                      <c:pt idx="1">
                        <c:v>697030</c:v>
                      </c:pt>
                      <c:pt idx="2">
                        <c:v>716700</c:v>
                      </c:pt>
                      <c:pt idx="3">
                        <c:v>684460</c:v>
                      </c:pt>
                      <c:pt idx="4">
                        <c:v>635720</c:v>
                      </c:pt>
                      <c:pt idx="5">
                        <c:v>549770</c:v>
                      </c:pt>
                      <c:pt idx="6">
                        <c:v>442890</c:v>
                      </c:pt>
                      <c:pt idx="7">
                        <c:v>316220</c:v>
                      </c:pt>
                      <c:pt idx="8">
                        <c:v>197690</c:v>
                      </c:pt>
                      <c:pt idx="9">
                        <c:v>109920</c:v>
                      </c:pt>
                      <c:pt idx="10" formatCode="General">
                        <c:v>54535</c:v>
                      </c:pt>
                      <c:pt idx="11" formatCode="General">
                        <c:v>27300</c:v>
                      </c:pt>
                      <c:pt idx="12" formatCode="General">
                        <c:v>14142</c:v>
                      </c:pt>
                      <c:pt idx="13" formatCode="General">
                        <c:v>7540.7</c:v>
                      </c:pt>
                      <c:pt idx="14" formatCode="General">
                        <c:v>4402.3999999999996</c:v>
                      </c:pt>
                      <c:pt idx="15" formatCode="General">
                        <c:v>2852.9</c:v>
                      </c:pt>
                      <c:pt idx="16" formatCode="General">
                        <c:v>2136.6</c:v>
                      </c:pt>
                      <c:pt idx="17" formatCode="General">
                        <c:v>1630.8</c:v>
                      </c:pt>
                      <c:pt idx="18" formatCode="General">
                        <c:v>1376.2</c:v>
                      </c:pt>
                      <c:pt idx="19" formatCode="General">
                        <c:v>1214.8</c:v>
                      </c:pt>
                      <c:pt idx="20" formatCode="General">
                        <c:v>1103.4000000000001</c:v>
                      </c:pt>
                      <c:pt idx="21" formatCode="General">
                        <c:v>1032.0999999999999</c:v>
                      </c:pt>
                      <c:pt idx="22" formatCode="General">
                        <c:v>897.84</c:v>
                      </c:pt>
                      <c:pt idx="23" formatCode="General">
                        <c:v>905.98</c:v>
                      </c:pt>
                      <c:pt idx="24" formatCode="General">
                        <c:v>624.80999999999995</c:v>
                      </c:pt>
                    </c:numCache>
                  </c:numRef>
                </c:yVal>
                <c:smooth val="1"/>
                <c:extLst>
                  <c:ext xmlns:c16="http://schemas.microsoft.com/office/drawing/2014/chart" uri="{C3380CC4-5D6E-409C-BE32-E72D297353CC}">
                    <c16:uniqueId val="{00000004-A4A5-4635-9428-8EDCAFF1ED60}"/>
                  </c:ext>
                </c:extLst>
              </c15:ser>
            </c15:filteredScatterSeries>
            <c15:filteredScatterSeries>
              <c15:ser>
                <c:idx val="9"/>
                <c:order val="3"/>
                <c:tx>
                  <c:v>G" pas chargée 40min</c:v>
                </c:tx>
                <c:spPr>
                  <a:ln>
                    <a:solidFill>
                      <a:schemeClr val="bg1">
                        <a:lumMod val="75000"/>
                      </a:schemeClr>
                    </a:solidFill>
                  </a:ln>
                </c:spP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Feuil1!$A$5:$A$29</c15:sqref>
                        </c15:formulaRef>
                      </c:ext>
                    </c:extLst>
                    <c:numCache>
                      <c:formatCode>0.00E+00</c:formatCode>
                      <c:ptCount val="25"/>
                      <c:pt idx="0">
                        <c:v>9.9799999999999993E-6</c:v>
                      </c:pt>
                      <c:pt idx="1">
                        <c:v>1.6099999999999998E-5</c:v>
                      </c:pt>
                      <c:pt idx="2">
                        <c:v>2.6100000000000001E-5</c:v>
                      </c:pt>
                      <c:pt idx="3">
                        <c:v>4.2200000000000003E-5</c:v>
                      </c:pt>
                      <c:pt idx="4">
                        <c:v>6.8100000000000002E-5</c:v>
                      </c:pt>
                      <c:pt idx="5" formatCode="General">
                        <c:v>1.1E-4</c:v>
                      </c:pt>
                      <c:pt idx="6" formatCode="General">
                        <c:v>1.7799999999999999E-4</c:v>
                      </c:pt>
                      <c:pt idx="7" formatCode="General">
                        <c:v>2.8699999999999998E-4</c:v>
                      </c:pt>
                      <c:pt idx="8" formatCode="General">
                        <c:v>4.64E-4</c:v>
                      </c:pt>
                      <c:pt idx="9" formatCode="General">
                        <c:v>7.5000000000000002E-4</c:v>
                      </c:pt>
                      <c:pt idx="10" formatCode="General">
                        <c:v>1.2099999999999999E-3</c:v>
                      </c:pt>
                      <c:pt idx="11" formatCode="General">
                        <c:v>1.9599999999999999E-3</c:v>
                      </c:pt>
                      <c:pt idx="12" formatCode="General">
                        <c:v>3.16E-3</c:v>
                      </c:pt>
                      <c:pt idx="13" formatCode="General">
                        <c:v>5.11E-3</c:v>
                      </c:pt>
                      <c:pt idx="14" formatCode="General">
                        <c:v>8.2500000000000004E-3</c:v>
                      </c:pt>
                      <c:pt idx="15" formatCode="General">
                        <c:v>1.3299999999999999E-2</c:v>
                      </c:pt>
                      <c:pt idx="16" formatCode="General">
                        <c:v>2.1600000000000001E-2</c:v>
                      </c:pt>
                      <c:pt idx="17" formatCode="General">
                        <c:v>3.4799999999999998E-2</c:v>
                      </c:pt>
                      <c:pt idx="18" formatCode="General">
                        <c:v>5.6300000000000003E-2</c:v>
                      </c:pt>
                      <c:pt idx="19" formatCode="General">
                        <c:v>9.0899999999999995E-2</c:v>
                      </c:pt>
                      <c:pt idx="20" formatCode="General">
                        <c:v>0.14699999999999999</c:v>
                      </c:pt>
                      <c:pt idx="21" formatCode="General">
                        <c:v>0.23699999999999999</c:v>
                      </c:pt>
                      <c:pt idx="22" formatCode="General">
                        <c:v>0.38300000000000001</c:v>
                      </c:pt>
                      <c:pt idx="23" formatCode="General">
                        <c:v>0.61899999999999999</c:v>
                      </c:pt>
                      <c:pt idx="24" formatCode="General">
                        <c:v>1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Feuil1!$H$5:$H$29</c15:sqref>
                        </c15:formulaRef>
                      </c:ext>
                    </c:extLst>
                    <c:numCache>
                      <c:formatCode>General</c:formatCode>
                      <c:ptCount val="25"/>
                      <c:pt idx="0" formatCode="0.00E+00">
                        <c:v>102670</c:v>
                      </c:pt>
                      <c:pt idx="1">
                        <c:v>86128</c:v>
                      </c:pt>
                      <c:pt idx="2">
                        <c:v>90404</c:v>
                      </c:pt>
                      <c:pt idx="3">
                        <c:v>97131</c:v>
                      </c:pt>
                      <c:pt idx="4" formatCode="0.00E+00">
                        <c:v>103260</c:v>
                      </c:pt>
                      <c:pt idx="5" formatCode="0.00E+00">
                        <c:v>108840</c:v>
                      </c:pt>
                      <c:pt idx="6" formatCode="0.00E+00">
                        <c:v>107070</c:v>
                      </c:pt>
                      <c:pt idx="7">
                        <c:v>91630</c:v>
                      </c:pt>
                      <c:pt idx="8">
                        <c:v>68108</c:v>
                      </c:pt>
                      <c:pt idx="9">
                        <c:v>43315</c:v>
                      </c:pt>
                      <c:pt idx="10">
                        <c:v>25637</c:v>
                      </c:pt>
                      <c:pt idx="11">
                        <c:v>15781</c:v>
                      </c:pt>
                      <c:pt idx="12">
                        <c:v>10117</c:v>
                      </c:pt>
                      <c:pt idx="13">
                        <c:v>6518.3</c:v>
                      </c:pt>
                      <c:pt idx="14">
                        <c:v>4538.3999999999996</c:v>
                      </c:pt>
                      <c:pt idx="15">
                        <c:v>3340.8</c:v>
                      </c:pt>
                      <c:pt idx="16">
                        <c:v>2613.8000000000002</c:v>
                      </c:pt>
                      <c:pt idx="17">
                        <c:v>2101.1999999999998</c:v>
                      </c:pt>
                      <c:pt idx="18">
                        <c:v>1726.8</c:v>
                      </c:pt>
                      <c:pt idx="19">
                        <c:v>1419.7</c:v>
                      </c:pt>
                      <c:pt idx="20">
                        <c:v>1214.0999999999999</c:v>
                      </c:pt>
                      <c:pt idx="21">
                        <c:v>1071.2</c:v>
                      </c:pt>
                      <c:pt idx="22">
                        <c:v>915.47</c:v>
                      </c:pt>
                      <c:pt idx="23">
                        <c:v>982.8</c:v>
                      </c:pt>
                      <c:pt idx="24">
                        <c:v>802.32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A4A5-4635-9428-8EDCAFF1ED60}"/>
                  </c:ext>
                </c:extLst>
              </c15:ser>
            </c15:filteredScatterSeries>
            <c15:filteredScatterSeries>
              <c15:ser>
                <c:idx val="10"/>
                <c:order val="4"/>
                <c:tx>
                  <c:v>G' pas chargée 1h10</c:v>
                </c:tx>
                <c:spPr>
                  <a:ln>
                    <a:solidFill>
                      <a:schemeClr val="accent2">
                        <a:lumMod val="75000"/>
                      </a:schemeClr>
                    </a:solidFill>
                  </a:ln>
                </c:spP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Feuil1!$A$5:$A$29</c15:sqref>
                        </c15:formulaRef>
                      </c:ext>
                    </c:extLst>
                    <c:numCache>
                      <c:formatCode>0.00E+00</c:formatCode>
                      <c:ptCount val="25"/>
                      <c:pt idx="0">
                        <c:v>9.9799999999999993E-6</c:v>
                      </c:pt>
                      <c:pt idx="1">
                        <c:v>1.6099999999999998E-5</c:v>
                      </c:pt>
                      <c:pt idx="2">
                        <c:v>2.6100000000000001E-5</c:v>
                      </c:pt>
                      <c:pt idx="3">
                        <c:v>4.2200000000000003E-5</c:v>
                      </c:pt>
                      <c:pt idx="4">
                        <c:v>6.8100000000000002E-5</c:v>
                      </c:pt>
                      <c:pt idx="5" formatCode="General">
                        <c:v>1.1E-4</c:v>
                      </c:pt>
                      <c:pt idx="6" formatCode="General">
                        <c:v>1.7799999999999999E-4</c:v>
                      </c:pt>
                      <c:pt idx="7" formatCode="General">
                        <c:v>2.8699999999999998E-4</c:v>
                      </c:pt>
                      <c:pt idx="8" formatCode="General">
                        <c:v>4.64E-4</c:v>
                      </c:pt>
                      <c:pt idx="9" formatCode="General">
                        <c:v>7.5000000000000002E-4</c:v>
                      </c:pt>
                      <c:pt idx="10" formatCode="General">
                        <c:v>1.2099999999999999E-3</c:v>
                      </c:pt>
                      <c:pt idx="11" formatCode="General">
                        <c:v>1.9599999999999999E-3</c:v>
                      </c:pt>
                      <c:pt idx="12" formatCode="General">
                        <c:v>3.16E-3</c:v>
                      </c:pt>
                      <c:pt idx="13" formatCode="General">
                        <c:v>5.11E-3</c:v>
                      </c:pt>
                      <c:pt idx="14" formatCode="General">
                        <c:v>8.2500000000000004E-3</c:v>
                      </c:pt>
                      <c:pt idx="15" formatCode="General">
                        <c:v>1.3299999999999999E-2</c:v>
                      </c:pt>
                      <c:pt idx="16" formatCode="General">
                        <c:v>2.1600000000000001E-2</c:v>
                      </c:pt>
                      <c:pt idx="17" formatCode="General">
                        <c:v>3.4799999999999998E-2</c:v>
                      </c:pt>
                      <c:pt idx="18" formatCode="General">
                        <c:v>5.6300000000000003E-2</c:v>
                      </c:pt>
                      <c:pt idx="19" formatCode="General">
                        <c:v>9.0899999999999995E-2</c:v>
                      </c:pt>
                      <c:pt idx="20" formatCode="General">
                        <c:v>0.14699999999999999</c:v>
                      </c:pt>
                      <c:pt idx="21" formatCode="General">
                        <c:v>0.23699999999999999</c:v>
                      </c:pt>
                      <c:pt idx="22" formatCode="General">
                        <c:v>0.38300000000000001</c:v>
                      </c:pt>
                      <c:pt idx="23" formatCode="General">
                        <c:v>0.61899999999999999</c:v>
                      </c:pt>
                      <c:pt idx="24" formatCode="General">
                        <c:v>1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Feuil1!$K$5:$K$29</c15:sqref>
                        </c15:formulaRef>
                      </c:ext>
                    </c:extLst>
                    <c:numCache>
                      <c:formatCode>General</c:formatCode>
                      <c:ptCount val="25"/>
                      <c:pt idx="0">
                        <c:v>38199</c:v>
                      </c:pt>
                      <c:pt idx="1">
                        <c:v>54414</c:v>
                      </c:pt>
                      <c:pt idx="2">
                        <c:v>46858</c:v>
                      </c:pt>
                      <c:pt idx="3">
                        <c:v>46794</c:v>
                      </c:pt>
                      <c:pt idx="4">
                        <c:v>44174</c:v>
                      </c:pt>
                      <c:pt idx="5">
                        <c:v>43153</c:v>
                      </c:pt>
                      <c:pt idx="6">
                        <c:v>36069</c:v>
                      </c:pt>
                      <c:pt idx="7">
                        <c:v>26343</c:v>
                      </c:pt>
                      <c:pt idx="8">
                        <c:v>21482</c:v>
                      </c:pt>
                      <c:pt idx="9">
                        <c:v>16096</c:v>
                      </c:pt>
                      <c:pt idx="10">
                        <c:v>12419</c:v>
                      </c:pt>
                      <c:pt idx="11">
                        <c:v>9299</c:v>
                      </c:pt>
                      <c:pt idx="12">
                        <c:v>6934.1</c:v>
                      </c:pt>
                      <c:pt idx="13">
                        <c:v>3683.6</c:v>
                      </c:pt>
                      <c:pt idx="14">
                        <c:v>2180</c:v>
                      </c:pt>
                      <c:pt idx="15">
                        <c:v>1442.5</c:v>
                      </c:pt>
                      <c:pt idx="16">
                        <c:v>948.15</c:v>
                      </c:pt>
                      <c:pt idx="17">
                        <c:v>475.89</c:v>
                      </c:pt>
                      <c:pt idx="18">
                        <c:v>308.75</c:v>
                      </c:pt>
                      <c:pt idx="19">
                        <c:v>241.43</c:v>
                      </c:pt>
                      <c:pt idx="20">
                        <c:v>152.19</c:v>
                      </c:pt>
                      <c:pt idx="21">
                        <c:v>94.954999999999998</c:v>
                      </c:pt>
                      <c:pt idx="22">
                        <c:v>58.627000000000002</c:v>
                      </c:pt>
                      <c:pt idx="23">
                        <c:v>30.709</c:v>
                      </c:pt>
                      <c:pt idx="24">
                        <c:v>21.015000000000001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6-A4A5-4635-9428-8EDCAFF1ED60}"/>
                  </c:ext>
                </c:extLst>
              </c15:ser>
            </c15:filteredScatterSeries>
            <c15:filteredScatterSeries>
              <c15:ser>
                <c:idx val="11"/>
                <c:order val="5"/>
                <c:tx>
                  <c:v>G" pas chargée 1h10</c:v>
                </c:tx>
                <c:spPr>
                  <a:ln>
                    <a:solidFill>
                      <a:schemeClr val="accent2">
                        <a:lumMod val="60000"/>
                        <a:lumOff val="40000"/>
                      </a:schemeClr>
                    </a:solidFill>
                  </a:ln>
                </c:spP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Feuil1!$A$5:$A$29</c15:sqref>
                        </c15:formulaRef>
                      </c:ext>
                    </c:extLst>
                    <c:numCache>
                      <c:formatCode>0.00E+00</c:formatCode>
                      <c:ptCount val="25"/>
                      <c:pt idx="0">
                        <c:v>9.9799999999999993E-6</c:v>
                      </c:pt>
                      <c:pt idx="1">
                        <c:v>1.6099999999999998E-5</c:v>
                      </c:pt>
                      <c:pt idx="2">
                        <c:v>2.6100000000000001E-5</c:v>
                      </c:pt>
                      <c:pt idx="3">
                        <c:v>4.2200000000000003E-5</c:v>
                      </c:pt>
                      <c:pt idx="4">
                        <c:v>6.8100000000000002E-5</c:v>
                      </c:pt>
                      <c:pt idx="5" formatCode="General">
                        <c:v>1.1E-4</c:v>
                      </c:pt>
                      <c:pt idx="6" formatCode="General">
                        <c:v>1.7799999999999999E-4</c:v>
                      </c:pt>
                      <c:pt idx="7" formatCode="General">
                        <c:v>2.8699999999999998E-4</c:v>
                      </c:pt>
                      <c:pt idx="8" formatCode="General">
                        <c:v>4.64E-4</c:v>
                      </c:pt>
                      <c:pt idx="9" formatCode="General">
                        <c:v>7.5000000000000002E-4</c:v>
                      </c:pt>
                      <c:pt idx="10" formatCode="General">
                        <c:v>1.2099999999999999E-3</c:v>
                      </c:pt>
                      <c:pt idx="11" formatCode="General">
                        <c:v>1.9599999999999999E-3</c:v>
                      </c:pt>
                      <c:pt idx="12" formatCode="General">
                        <c:v>3.16E-3</c:v>
                      </c:pt>
                      <c:pt idx="13" formatCode="General">
                        <c:v>5.11E-3</c:v>
                      </c:pt>
                      <c:pt idx="14" formatCode="General">
                        <c:v>8.2500000000000004E-3</c:v>
                      </c:pt>
                      <c:pt idx="15" formatCode="General">
                        <c:v>1.3299999999999999E-2</c:v>
                      </c:pt>
                      <c:pt idx="16" formatCode="General">
                        <c:v>2.1600000000000001E-2</c:v>
                      </c:pt>
                      <c:pt idx="17" formatCode="General">
                        <c:v>3.4799999999999998E-2</c:v>
                      </c:pt>
                      <c:pt idx="18" formatCode="General">
                        <c:v>5.6300000000000003E-2</c:v>
                      </c:pt>
                      <c:pt idx="19" formatCode="General">
                        <c:v>9.0899999999999995E-2</c:v>
                      </c:pt>
                      <c:pt idx="20" formatCode="General">
                        <c:v>0.14699999999999999</c:v>
                      </c:pt>
                      <c:pt idx="21" formatCode="General">
                        <c:v>0.23699999999999999</c:v>
                      </c:pt>
                      <c:pt idx="22" formatCode="General">
                        <c:v>0.38300000000000001</c:v>
                      </c:pt>
                      <c:pt idx="23" formatCode="General">
                        <c:v>0.61899999999999999</c:v>
                      </c:pt>
                      <c:pt idx="24" formatCode="General">
                        <c:v>1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Feuil1!$L$5:$L$29</c15:sqref>
                        </c15:formulaRef>
                      </c:ext>
                    </c:extLst>
                    <c:numCache>
                      <c:formatCode>General</c:formatCode>
                      <c:ptCount val="25"/>
                      <c:pt idx="0">
                        <c:v>15879</c:v>
                      </c:pt>
                      <c:pt idx="1">
                        <c:v>18710</c:v>
                      </c:pt>
                      <c:pt idx="2">
                        <c:v>15702</c:v>
                      </c:pt>
                      <c:pt idx="3">
                        <c:v>15068</c:v>
                      </c:pt>
                      <c:pt idx="4">
                        <c:v>14522</c:v>
                      </c:pt>
                      <c:pt idx="5">
                        <c:v>14976</c:v>
                      </c:pt>
                      <c:pt idx="6">
                        <c:v>13725</c:v>
                      </c:pt>
                      <c:pt idx="7">
                        <c:v>12621</c:v>
                      </c:pt>
                      <c:pt idx="8">
                        <c:v>10607</c:v>
                      </c:pt>
                      <c:pt idx="9">
                        <c:v>9418.4</c:v>
                      </c:pt>
                      <c:pt idx="10">
                        <c:v>7767.4</c:v>
                      </c:pt>
                      <c:pt idx="11">
                        <c:v>6002.8</c:v>
                      </c:pt>
                      <c:pt idx="12">
                        <c:v>4487.2</c:v>
                      </c:pt>
                      <c:pt idx="13">
                        <c:v>2449.1999999999998</c:v>
                      </c:pt>
                      <c:pt idx="14">
                        <c:v>1466.4</c:v>
                      </c:pt>
                      <c:pt idx="15">
                        <c:v>952.61</c:v>
                      </c:pt>
                      <c:pt idx="16">
                        <c:v>591.71</c:v>
                      </c:pt>
                      <c:pt idx="17">
                        <c:v>361.41</c:v>
                      </c:pt>
                      <c:pt idx="18">
                        <c:v>263.85000000000002</c:v>
                      </c:pt>
                      <c:pt idx="19">
                        <c:v>209.5</c:v>
                      </c:pt>
                      <c:pt idx="20">
                        <c:v>161.87</c:v>
                      </c:pt>
                      <c:pt idx="21">
                        <c:v>141.11000000000001</c:v>
                      </c:pt>
                      <c:pt idx="22">
                        <c:v>113.26</c:v>
                      </c:pt>
                      <c:pt idx="23">
                        <c:v>93.542000000000002</c:v>
                      </c:pt>
                      <c:pt idx="24">
                        <c:v>90.506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7-A4A5-4635-9428-8EDCAFF1ED60}"/>
                  </c:ext>
                </c:extLst>
              </c15:ser>
            </c15:filteredScatterSeries>
            <c15:filteredScatterSeries>
              <c15:ser>
                <c:idx val="2"/>
                <c:order val="8"/>
                <c:tx>
                  <c:v>G' chargée 40min</c:v>
                </c:tx>
                <c:spPr>
                  <a:ln w="19050" cap="rnd">
                    <a:solidFill>
                      <a:schemeClr val="accent3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3"/>
                    </a:solidFill>
                    <a:ln w="9525">
                      <a:solidFill>
                        <a:schemeClr val="accent3"/>
                      </a:solidFill>
                    </a:ln>
                    <a:effectLst/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Feuil1!$A$5:$A$29</c15:sqref>
                        </c15:formulaRef>
                      </c:ext>
                    </c:extLst>
                    <c:numCache>
                      <c:formatCode>0.00E+00</c:formatCode>
                      <c:ptCount val="25"/>
                      <c:pt idx="0">
                        <c:v>9.9799999999999993E-6</c:v>
                      </c:pt>
                      <c:pt idx="1">
                        <c:v>1.6099999999999998E-5</c:v>
                      </c:pt>
                      <c:pt idx="2">
                        <c:v>2.6100000000000001E-5</c:v>
                      </c:pt>
                      <c:pt idx="3">
                        <c:v>4.2200000000000003E-5</c:v>
                      </c:pt>
                      <c:pt idx="4">
                        <c:v>6.8100000000000002E-5</c:v>
                      </c:pt>
                      <c:pt idx="5" formatCode="General">
                        <c:v>1.1E-4</c:v>
                      </c:pt>
                      <c:pt idx="6" formatCode="General">
                        <c:v>1.7799999999999999E-4</c:v>
                      </c:pt>
                      <c:pt idx="7" formatCode="General">
                        <c:v>2.8699999999999998E-4</c:v>
                      </c:pt>
                      <c:pt idx="8" formatCode="General">
                        <c:v>4.64E-4</c:v>
                      </c:pt>
                      <c:pt idx="9" formatCode="General">
                        <c:v>7.5000000000000002E-4</c:v>
                      </c:pt>
                      <c:pt idx="10" formatCode="General">
                        <c:v>1.2099999999999999E-3</c:v>
                      </c:pt>
                      <c:pt idx="11" formatCode="General">
                        <c:v>1.9599999999999999E-3</c:v>
                      </c:pt>
                      <c:pt idx="12" formatCode="General">
                        <c:v>3.16E-3</c:v>
                      </c:pt>
                      <c:pt idx="13" formatCode="General">
                        <c:v>5.11E-3</c:v>
                      </c:pt>
                      <c:pt idx="14" formatCode="General">
                        <c:v>8.2500000000000004E-3</c:v>
                      </c:pt>
                      <c:pt idx="15" formatCode="General">
                        <c:v>1.3299999999999999E-2</c:v>
                      </c:pt>
                      <c:pt idx="16" formatCode="General">
                        <c:v>2.1600000000000001E-2</c:v>
                      </c:pt>
                      <c:pt idx="17" formatCode="General">
                        <c:v>3.4799999999999998E-2</c:v>
                      </c:pt>
                      <c:pt idx="18" formatCode="General">
                        <c:v>5.6300000000000003E-2</c:v>
                      </c:pt>
                      <c:pt idx="19" formatCode="General">
                        <c:v>9.0899999999999995E-2</c:v>
                      </c:pt>
                      <c:pt idx="20" formatCode="General">
                        <c:v>0.14699999999999999</c:v>
                      </c:pt>
                      <c:pt idx="21" formatCode="General">
                        <c:v>0.23699999999999999</c:v>
                      </c:pt>
                      <c:pt idx="22" formatCode="General">
                        <c:v>0.38300000000000001</c:v>
                      </c:pt>
                      <c:pt idx="23" formatCode="General">
                        <c:v>0.61899999999999999</c:v>
                      </c:pt>
                      <c:pt idx="24" formatCode="General">
                        <c:v>1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Feuil1!$S$5:$S$29</c15:sqref>
                        </c15:formulaRef>
                      </c:ext>
                    </c:extLst>
                    <c:numCache>
                      <c:formatCode>0.00E+00</c:formatCode>
                      <c:ptCount val="25"/>
                      <c:pt idx="0">
                        <c:v>699570</c:v>
                      </c:pt>
                      <c:pt idx="1">
                        <c:v>823070</c:v>
                      </c:pt>
                      <c:pt idx="2">
                        <c:v>875480</c:v>
                      </c:pt>
                      <c:pt idx="3">
                        <c:v>858480</c:v>
                      </c:pt>
                      <c:pt idx="4">
                        <c:v>798070</c:v>
                      </c:pt>
                      <c:pt idx="5">
                        <c:v>710620</c:v>
                      </c:pt>
                      <c:pt idx="6">
                        <c:v>590740</c:v>
                      </c:pt>
                      <c:pt idx="7">
                        <c:v>440370</c:v>
                      </c:pt>
                      <c:pt idx="8">
                        <c:v>303850</c:v>
                      </c:pt>
                      <c:pt idx="9">
                        <c:v>189180</c:v>
                      </c:pt>
                      <c:pt idx="10">
                        <c:v>107920</c:v>
                      </c:pt>
                      <c:pt idx="11" formatCode="General">
                        <c:v>58280</c:v>
                      </c:pt>
                      <c:pt idx="12" formatCode="General">
                        <c:v>32697</c:v>
                      </c:pt>
                      <c:pt idx="13" formatCode="General">
                        <c:v>19320</c:v>
                      </c:pt>
                      <c:pt idx="14" formatCode="General">
                        <c:v>11711</c:v>
                      </c:pt>
                      <c:pt idx="15" formatCode="General">
                        <c:v>7283.7</c:v>
                      </c:pt>
                      <c:pt idx="16" formatCode="General">
                        <c:v>4454.2</c:v>
                      </c:pt>
                      <c:pt idx="17" formatCode="General">
                        <c:v>3171.1</c:v>
                      </c:pt>
                      <c:pt idx="18" formatCode="General">
                        <c:v>2328.3000000000002</c:v>
                      </c:pt>
                      <c:pt idx="19" formatCode="General">
                        <c:v>1924.6</c:v>
                      </c:pt>
                      <c:pt idx="20" formatCode="General">
                        <c:v>1664.4</c:v>
                      </c:pt>
                      <c:pt idx="21" formatCode="General">
                        <c:v>1380.9</c:v>
                      </c:pt>
                      <c:pt idx="22" formatCode="General">
                        <c:v>1062</c:v>
                      </c:pt>
                      <c:pt idx="23" formatCode="General">
                        <c:v>827.34</c:v>
                      </c:pt>
                      <c:pt idx="24" formatCode="General">
                        <c:v>572.25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8-A4A5-4635-9428-8EDCAFF1ED60}"/>
                  </c:ext>
                </c:extLst>
              </c15:ser>
            </c15:filteredScatterSeries>
            <c15:filteredScatterSeries>
              <c15:ser>
                <c:idx val="3"/>
                <c:order val="9"/>
                <c:tx>
                  <c:v>G" chargée 40min</c:v>
                </c:tx>
                <c:spPr>
                  <a:ln w="19050" cap="rnd">
                    <a:solidFill>
                      <a:schemeClr val="bg1">
                        <a:lumMod val="85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bg1">
                        <a:lumMod val="75000"/>
                      </a:schemeClr>
                    </a:solidFill>
                    <a:ln w="9525">
                      <a:solidFill>
                        <a:schemeClr val="bg1">
                          <a:lumMod val="85000"/>
                        </a:schemeClr>
                      </a:solidFill>
                    </a:ln>
                    <a:effectLst/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Feuil1!$A$5:$A$29</c15:sqref>
                        </c15:formulaRef>
                      </c:ext>
                    </c:extLst>
                    <c:numCache>
                      <c:formatCode>0.00E+00</c:formatCode>
                      <c:ptCount val="25"/>
                      <c:pt idx="0">
                        <c:v>9.9799999999999993E-6</c:v>
                      </c:pt>
                      <c:pt idx="1">
                        <c:v>1.6099999999999998E-5</c:v>
                      </c:pt>
                      <c:pt idx="2">
                        <c:v>2.6100000000000001E-5</c:v>
                      </c:pt>
                      <c:pt idx="3">
                        <c:v>4.2200000000000003E-5</c:v>
                      </c:pt>
                      <c:pt idx="4">
                        <c:v>6.8100000000000002E-5</c:v>
                      </c:pt>
                      <c:pt idx="5" formatCode="General">
                        <c:v>1.1E-4</c:v>
                      </c:pt>
                      <c:pt idx="6" formatCode="General">
                        <c:v>1.7799999999999999E-4</c:v>
                      </c:pt>
                      <c:pt idx="7" formatCode="General">
                        <c:v>2.8699999999999998E-4</c:v>
                      </c:pt>
                      <c:pt idx="8" formatCode="General">
                        <c:v>4.64E-4</c:v>
                      </c:pt>
                      <c:pt idx="9" formatCode="General">
                        <c:v>7.5000000000000002E-4</c:v>
                      </c:pt>
                      <c:pt idx="10" formatCode="General">
                        <c:v>1.2099999999999999E-3</c:v>
                      </c:pt>
                      <c:pt idx="11" formatCode="General">
                        <c:v>1.9599999999999999E-3</c:v>
                      </c:pt>
                      <c:pt idx="12" formatCode="General">
                        <c:v>3.16E-3</c:v>
                      </c:pt>
                      <c:pt idx="13" formatCode="General">
                        <c:v>5.11E-3</c:v>
                      </c:pt>
                      <c:pt idx="14" formatCode="General">
                        <c:v>8.2500000000000004E-3</c:v>
                      </c:pt>
                      <c:pt idx="15" formatCode="General">
                        <c:v>1.3299999999999999E-2</c:v>
                      </c:pt>
                      <c:pt idx="16" formatCode="General">
                        <c:v>2.1600000000000001E-2</c:v>
                      </c:pt>
                      <c:pt idx="17" formatCode="General">
                        <c:v>3.4799999999999998E-2</c:v>
                      </c:pt>
                      <c:pt idx="18" formatCode="General">
                        <c:v>5.6300000000000003E-2</c:v>
                      </c:pt>
                      <c:pt idx="19" formatCode="General">
                        <c:v>9.0899999999999995E-2</c:v>
                      </c:pt>
                      <c:pt idx="20" formatCode="General">
                        <c:v>0.14699999999999999</c:v>
                      </c:pt>
                      <c:pt idx="21" formatCode="General">
                        <c:v>0.23699999999999999</c:v>
                      </c:pt>
                      <c:pt idx="22" formatCode="General">
                        <c:v>0.38300000000000001</c:v>
                      </c:pt>
                      <c:pt idx="23" formatCode="General">
                        <c:v>0.61899999999999999</c:v>
                      </c:pt>
                      <c:pt idx="24" formatCode="General">
                        <c:v>1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Feuil1!$T$5:$T$29</c15:sqref>
                        </c15:formulaRef>
                      </c:ext>
                    </c:extLst>
                    <c:numCache>
                      <c:formatCode>0.00E+00</c:formatCode>
                      <c:ptCount val="25"/>
                      <c:pt idx="0">
                        <c:v>154330</c:v>
                      </c:pt>
                      <c:pt idx="1">
                        <c:v>149560</c:v>
                      </c:pt>
                      <c:pt idx="2">
                        <c:v>146180</c:v>
                      </c:pt>
                      <c:pt idx="3">
                        <c:v>151070</c:v>
                      </c:pt>
                      <c:pt idx="4">
                        <c:v>154200</c:v>
                      </c:pt>
                      <c:pt idx="5">
                        <c:v>158060</c:v>
                      </c:pt>
                      <c:pt idx="6">
                        <c:v>152800</c:v>
                      </c:pt>
                      <c:pt idx="7">
                        <c:v>136040</c:v>
                      </c:pt>
                      <c:pt idx="8">
                        <c:v>110370</c:v>
                      </c:pt>
                      <c:pt idx="9" formatCode="General">
                        <c:v>79472</c:v>
                      </c:pt>
                      <c:pt idx="10" formatCode="General">
                        <c:v>52518</c:v>
                      </c:pt>
                      <c:pt idx="11" formatCode="General">
                        <c:v>33607</c:v>
                      </c:pt>
                      <c:pt idx="12" formatCode="General">
                        <c:v>21596</c:v>
                      </c:pt>
                      <c:pt idx="13" formatCode="General">
                        <c:v>14081</c:v>
                      </c:pt>
                      <c:pt idx="14" formatCode="General">
                        <c:v>9846.7000000000007</c:v>
                      </c:pt>
                      <c:pt idx="15" formatCode="General">
                        <c:v>6886.3</c:v>
                      </c:pt>
                      <c:pt idx="16" formatCode="General">
                        <c:v>4593.1000000000004</c:v>
                      </c:pt>
                      <c:pt idx="17" formatCode="General">
                        <c:v>3427.1</c:v>
                      </c:pt>
                      <c:pt idx="18" formatCode="General">
                        <c:v>2729.8</c:v>
                      </c:pt>
                      <c:pt idx="19" formatCode="General">
                        <c:v>2329.8000000000002</c:v>
                      </c:pt>
                      <c:pt idx="20" formatCode="General">
                        <c:v>2091.9</c:v>
                      </c:pt>
                      <c:pt idx="21" formatCode="General">
                        <c:v>1848.1</c:v>
                      </c:pt>
                      <c:pt idx="22" formatCode="General">
                        <c:v>1585.9</c:v>
                      </c:pt>
                      <c:pt idx="23" formatCode="General">
                        <c:v>1378.3</c:v>
                      </c:pt>
                      <c:pt idx="24" formatCode="General">
                        <c:v>1137.5999999999999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9-A4A5-4635-9428-8EDCAFF1ED60}"/>
                  </c:ext>
                </c:extLst>
              </c15:ser>
            </c15:filteredScatterSeries>
            <c15:filteredScatterSeries>
              <c15:ser>
                <c:idx val="4"/>
                <c:order val="10"/>
                <c:tx>
                  <c:v>G' chargée 1h10</c:v>
                </c:tx>
                <c:spPr>
                  <a:ln w="19050" cap="rnd">
                    <a:solidFill>
                      <a:schemeClr val="accent2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2"/>
                    </a:solidFill>
                    <a:ln w="9525">
                      <a:solidFill>
                        <a:schemeClr val="accent2"/>
                      </a:solidFill>
                    </a:ln>
                    <a:effectLst/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Feuil1!$A$5:$A$29</c15:sqref>
                        </c15:formulaRef>
                      </c:ext>
                    </c:extLst>
                    <c:numCache>
                      <c:formatCode>0.00E+00</c:formatCode>
                      <c:ptCount val="25"/>
                      <c:pt idx="0">
                        <c:v>9.9799999999999993E-6</c:v>
                      </c:pt>
                      <c:pt idx="1">
                        <c:v>1.6099999999999998E-5</c:v>
                      </c:pt>
                      <c:pt idx="2">
                        <c:v>2.6100000000000001E-5</c:v>
                      </c:pt>
                      <c:pt idx="3">
                        <c:v>4.2200000000000003E-5</c:v>
                      </c:pt>
                      <c:pt idx="4">
                        <c:v>6.8100000000000002E-5</c:v>
                      </c:pt>
                      <c:pt idx="5" formatCode="General">
                        <c:v>1.1E-4</c:v>
                      </c:pt>
                      <c:pt idx="6" formatCode="General">
                        <c:v>1.7799999999999999E-4</c:v>
                      </c:pt>
                      <c:pt idx="7" formatCode="General">
                        <c:v>2.8699999999999998E-4</c:v>
                      </c:pt>
                      <c:pt idx="8" formatCode="General">
                        <c:v>4.64E-4</c:v>
                      </c:pt>
                      <c:pt idx="9" formatCode="General">
                        <c:v>7.5000000000000002E-4</c:v>
                      </c:pt>
                      <c:pt idx="10" formatCode="General">
                        <c:v>1.2099999999999999E-3</c:v>
                      </c:pt>
                      <c:pt idx="11" formatCode="General">
                        <c:v>1.9599999999999999E-3</c:v>
                      </c:pt>
                      <c:pt idx="12" formatCode="General">
                        <c:v>3.16E-3</c:v>
                      </c:pt>
                      <c:pt idx="13" formatCode="General">
                        <c:v>5.11E-3</c:v>
                      </c:pt>
                      <c:pt idx="14" formatCode="General">
                        <c:v>8.2500000000000004E-3</c:v>
                      </c:pt>
                      <c:pt idx="15" formatCode="General">
                        <c:v>1.3299999999999999E-2</c:v>
                      </c:pt>
                      <c:pt idx="16" formatCode="General">
                        <c:v>2.1600000000000001E-2</c:v>
                      </c:pt>
                      <c:pt idx="17" formatCode="General">
                        <c:v>3.4799999999999998E-2</c:v>
                      </c:pt>
                      <c:pt idx="18" formatCode="General">
                        <c:v>5.6300000000000003E-2</c:v>
                      </c:pt>
                      <c:pt idx="19" formatCode="General">
                        <c:v>9.0899999999999995E-2</c:v>
                      </c:pt>
                      <c:pt idx="20" formatCode="General">
                        <c:v>0.14699999999999999</c:v>
                      </c:pt>
                      <c:pt idx="21" formatCode="General">
                        <c:v>0.23699999999999999</c:v>
                      </c:pt>
                      <c:pt idx="22" formatCode="General">
                        <c:v>0.38300000000000001</c:v>
                      </c:pt>
                      <c:pt idx="23" formatCode="General">
                        <c:v>0.61899999999999999</c:v>
                      </c:pt>
                      <c:pt idx="24" formatCode="General">
                        <c:v>1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Feuil1!$W$5:$W$29</c15:sqref>
                        </c15:formulaRef>
                      </c:ext>
                    </c:extLst>
                    <c:numCache>
                      <c:formatCode>0.00E+00</c:formatCode>
                      <c:ptCount val="25"/>
                      <c:pt idx="0">
                        <c:v>322400</c:v>
                      </c:pt>
                      <c:pt idx="1">
                        <c:v>367240</c:v>
                      </c:pt>
                      <c:pt idx="2">
                        <c:v>390190</c:v>
                      </c:pt>
                      <c:pt idx="3">
                        <c:v>397450</c:v>
                      </c:pt>
                      <c:pt idx="4">
                        <c:v>385640</c:v>
                      </c:pt>
                      <c:pt idx="5">
                        <c:v>357320</c:v>
                      </c:pt>
                      <c:pt idx="6">
                        <c:v>314600</c:v>
                      </c:pt>
                      <c:pt idx="7">
                        <c:v>260990</c:v>
                      </c:pt>
                      <c:pt idx="8">
                        <c:v>199470</c:v>
                      </c:pt>
                      <c:pt idx="9">
                        <c:v>138860</c:v>
                      </c:pt>
                      <c:pt idx="10" formatCode="General">
                        <c:v>84532</c:v>
                      </c:pt>
                      <c:pt idx="11" formatCode="General">
                        <c:v>45697</c:v>
                      </c:pt>
                      <c:pt idx="12" formatCode="General">
                        <c:v>23232</c:v>
                      </c:pt>
                      <c:pt idx="13" formatCode="General">
                        <c:v>12012</c:v>
                      </c:pt>
                      <c:pt idx="14" formatCode="General">
                        <c:v>7233.3</c:v>
                      </c:pt>
                      <c:pt idx="15" formatCode="General">
                        <c:v>4585.3</c:v>
                      </c:pt>
                      <c:pt idx="16" formatCode="General">
                        <c:v>2908.9</c:v>
                      </c:pt>
                      <c:pt idx="17" formatCode="General">
                        <c:v>1932.2</c:v>
                      </c:pt>
                      <c:pt idx="18" formatCode="General">
                        <c:v>1599.7</c:v>
                      </c:pt>
                      <c:pt idx="19" formatCode="General">
                        <c:v>1577.7</c:v>
                      </c:pt>
                      <c:pt idx="20" formatCode="General">
                        <c:v>1624</c:v>
                      </c:pt>
                      <c:pt idx="21" formatCode="General">
                        <c:v>1733.1</c:v>
                      </c:pt>
                      <c:pt idx="22" formatCode="General">
                        <c:v>1414.2</c:v>
                      </c:pt>
                      <c:pt idx="23" formatCode="General">
                        <c:v>435.93</c:v>
                      </c:pt>
                      <c:pt idx="24" formatCode="General">
                        <c:v>80.382000000000005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A-A4A5-4635-9428-8EDCAFF1ED60}"/>
                  </c:ext>
                </c:extLst>
              </c15:ser>
            </c15:filteredScatterSeries>
            <c15:filteredScatterSeries>
              <c15:ser>
                <c:idx val="5"/>
                <c:order val="11"/>
                <c:tx>
                  <c:v>G" Chargée 1h10</c:v>
                </c:tx>
                <c:spPr>
                  <a:ln w="19050" cap="rnd">
                    <a:solidFill>
                      <a:schemeClr val="accent2">
                        <a:lumMod val="60000"/>
                        <a:lumOff val="40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2">
                        <a:lumMod val="60000"/>
                        <a:lumOff val="40000"/>
                      </a:schemeClr>
                    </a:solidFill>
                    <a:ln w="9525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</a:ln>
                    <a:effectLst/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Feuil1!$A$5:$A$29</c15:sqref>
                        </c15:formulaRef>
                      </c:ext>
                    </c:extLst>
                    <c:numCache>
                      <c:formatCode>0.00E+00</c:formatCode>
                      <c:ptCount val="25"/>
                      <c:pt idx="0">
                        <c:v>9.9799999999999993E-6</c:v>
                      </c:pt>
                      <c:pt idx="1">
                        <c:v>1.6099999999999998E-5</c:v>
                      </c:pt>
                      <c:pt idx="2">
                        <c:v>2.6100000000000001E-5</c:v>
                      </c:pt>
                      <c:pt idx="3">
                        <c:v>4.2200000000000003E-5</c:v>
                      </c:pt>
                      <c:pt idx="4">
                        <c:v>6.8100000000000002E-5</c:v>
                      </c:pt>
                      <c:pt idx="5" formatCode="General">
                        <c:v>1.1E-4</c:v>
                      </c:pt>
                      <c:pt idx="6" formatCode="General">
                        <c:v>1.7799999999999999E-4</c:v>
                      </c:pt>
                      <c:pt idx="7" formatCode="General">
                        <c:v>2.8699999999999998E-4</c:v>
                      </c:pt>
                      <c:pt idx="8" formatCode="General">
                        <c:v>4.64E-4</c:v>
                      </c:pt>
                      <c:pt idx="9" formatCode="General">
                        <c:v>7.5000000000000002E-4</c:v>
                      </c:pt>
                      <c:pt idx="10" formatCode="General">
                        <c:v>1.2099999999999999E-3</c:v>
                      </c:pt>
                      <c:pt idx="11" formatCode="General">
                        <c:v>1.9599999999999999E-3</c:v>
                      </c:pt>
                      <c:pt idx="12" formatCode="General">
                        <c:v>3.16E-3</c:v>
                      </c:pt>
                      <c:pt idx="13" formatCode="General">
                        <c:v>5.11E-3</c:v>
                      </c:pt>
                      <c:pt idx="14" formatCode="General">
                        <c:v>8.2500000000000004E-3</c:v>
                      </c:pt>
                      <c:pt idx="15" formatCode="General">
                        <c:v>1.3299999999999999E-2</c:v>
                      </c:pt>
                      <c:pt idx="16" formatCode="General">
                        <c:v>2.1600000000000001E-2</c:v>
                      </c:pt>
                      <c:pt idx="17" formatCode="General">
                        <c:v>3.4799999999999998E-2</c:v>
                      </c:pt>
                      <c:pt idx="18" formatCode="General">
                        <c:v>5.6300000000000003E-2</c:v>
                      </c:pt>
                      <c:pt idx="19" formatCode="General">
                        <c:v>9.0899999999999995E-2</c:v>
                      </c:pt>
                      <c:pt idx="20" formatCode="General">
                        <c:v>0.14699999999999999</c:v>
                      </c:pt>
                      <c:pt idx="21" formatCode="General">
                        <c:v>0.23699999999999999</c:v>
                      </c:pt>
                      <c:pt idx="22" formatCode="General">
                        <c:v>0.38300000000000001</c:v>
                      </c:pt>
                      <c:pt idx="23" formatCode="General">
                        <c:v>0.61899999999999999</c:v>
                      </c:pt>
                      <c:pt idx="24" formatCode="General">
                        <c:v>1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Feuil1!$X$5:$X$29</c15:sqref>
                        </c15:formulaRef>
                      </c:ext>
                    </c:extLst>
                    <c:numCache>
                      <c:formatCode>General</c:formatCode>
                      <c:ptCount val="25"/>
                      <c:pt idx="0">
                        <c:v>69881</c:v>
                      </c:pt>
                      <c:pt idx="1">
                        <c:v>63857</c:v>
                      </c:pt>
                      <c:pt idx="2">
                        <c:v>56968</c:v>
                      </c:pt>
                      <c:pt idx="3">
                        <c:v>53458</c:v>
                      </c:pt>
                      <c:pt idx="4">
                        <c:v>55707</c:v>
                      </c:pt>
                      <c:pt idx="5">
                        <c:v>56621</c:v>
                      </c:pt>
                      <c:pt idx="6">
                        <c:v>60775</c:v>
                      </c:pt>
                      <c:pt idx="7">
                        <c:v>60226</c:v>
                      </c:pt>
                      <c:pt idx="8">
                        <c:v>55945</c:v>
                      </c:pt>
                      <c:pt idx="9">
                        <c:v>45621</c:v>
                      </c:pt>
                      <c:pt idx="10">
                        <c:v>32159</c:v>
                      </c:pt>
                      <c:pt idx="11">
                        <c:v>20154</c:v>
                      </c:pt>
                      <c:pt idx="12">
                        <c:v>11993</c:v>
                      </c:pt>
                      <c:pt idx="13">
                        <c:v>7484.4</c:v>
                      </c:pt>
                      <c:pt idx="14">
                        <c:v>5226.3</c:v>
                      </c:pt>
                      <c:pt idx="15">
                        <c:v>3663.1</c:v>
                      </c:pt>
                      <c:pt idx="16">
                        <c:v>2449.1999999999998</c:v>
                      </c:pt>
                      <c:pt idx="17">
                        <c:v>1741.7</c:v>
                      </c:pt>
                      <c:pt idx="18">
                        <c:v>1444.6</c:v>
                      </c:pt>
                      <c:pt idx="19">
                        <c:v>1377.6</c:v>
                      </c:pt>
                      <c:pt idx="20">
                        <c:v>1414.5</c:v>
                      </c:pt>
                      <c:pt idx="21">
                        <c:v>1545.9</c:v>
                      </c:pt>
                      <c:pt idx="22">
                        <c:v>1481.2</c:v>
                      </c:pt>
                      <c:pt idx="23">
                        <c:v>739.51</c:v>
                      </c:pt>
                      <c:pt idx="24">
                        <c:v>256.57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B-A4A5-4635-9428-8EDCAFF1ED60}"/>
                  </c:ext>
                </c:extLst>
              </c15:ser>
            </c15:filteredScatterSeries>
          </c:ext>
        </c:extLst>
      </c:scatterChart>
      <c:valAx>
        <c:axId val="1169513072"/>
        <c:scaling>
          <c:logBase val="10"/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FR"/>
                  <a:t>Shear strain </a:t>
                </a:r>
                <a:r>
                  <a:rPr lang="el-GR"/>
                  <a:t>γ</a:t>
                </a:r>
                <a:r>
                  <a:rPr lang="fr-FR"/>
                  <a:t> (%)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0.00E+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71504224"/>
        <c:crosses val="autoZero"/>
        <c:crossBetween val="midCat"/>
      </c:valAx>
      <c:valAx>
        <c:axId val="1471504224"/>
        <c:scaling>
          <c:logBase val="10"/>
          <c:orientation val="minMax"/>
          <c:min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FR"/>
                  <a:t>Modulus (Pa)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0.00E+00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69513072"/>
        <c:crosses val="autoZero"/>
        <c:crossBetween val="midCat"/>
      </c:valAx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/>
  </c:chart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 sz="1400" b="0" i="0" u="none" strike="noStrike" kern="1200" spc="0" baseline="0" dirty="0">
                <a:solidFill>
                  <a:sysClr val="windowText" lastClr="000000">
                    <a:lumMod val="65000"/>
                    <a:lumOff val="35000"/>
                  </a:sysClr>
                </a:solidFill>
              </a:rPr>
              <a:t>Evolution du pH dans pastilles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scatterChart>
        <c:scatterStyle val="lineMarker"/>
        <c:varyColors val="0"/>
        <c:ser>
          <c:idx val="2"/>
          <c:order val="0"/>
          <c:tx>
            <c:v>PC NC</c:v>
          </c:tx>
          <c:spPr>
            <a:ln w="25400">
              <a:noFill/>
            </a:ln>
          </c:spPr>
          <c:xVal>
            <c:numRef>
              <c:f>Feuil1!$O$5:$O$9</c:f>
              <c:numCache>
                <c:formatCode>General</c:formatCode>
                <c:ptCount val="5"/>
                <c:pt idx="0">
                  <c:v>0</c:v>
                </c:pt>
                <c:pt idx="1">
                  <c:v>6</c:v>
                </c:pt>
                <c:pt idx="2">
                  <c:v>24</c:v>
                </c:pt>
                <c:pt idx="3">
                  <c:v>72</c:v>
                </c:pt>
                <c:pt idx="4">
                  <c:v>168</c:v>
                </c:pt>
              </c:numCache>
            </c:numRef>
          </c:xVal>
          <c:yVal>
            <c:numRef>
              <c:f>(Feuil1!$B$28,Feuil1!$B$29,Feuil1!$B$31,Feuil1!$B$33,Feuil1!$B$35)</c:f>
              <c:numCache>
                <c:formatCode>General</c:formatCode>
                <c:ptCount val="5"/>
                <c:pt idx="0">
                  <c:v>7.04</c:v>
                </c:pt>
                <c:pt idx="1">
                  <c:v>6.9633333333333338</c:v>
                </c:pt>
                <c:pt idx="2">
                  <c:v>6.7399999999999993</c:v>
                </c:pt>
                <c:pt idx="3">
                  <c:v>6.32</c:v>
                </c:pt>
                <c:pt idx="4">
                  <c:v>6.166666666666667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ABF0-4FFC-898E-EEEF7F8F129D}"/>
            </c:ext>
          </c:extLst>
        </c:ser>
        <c:ser>
          <c:idx val="3"/>
          <c:order val="1"/>
          <c:tx>
            <c:v>PC CH</c:v>
          </c:tx>
          <c:spPr>
            <a:ln w="25400">
              <a:noFill/>
            </a:ln>
          </c:spPr>
          <c:xVal>
            <c:numRef>
              <c:f>Feuil1!$O$5:$O$9</c:f>
              <c:numCache>
                <c:formatCode>General</c:formatCode>
                <c:ptCount val="5"/>
                <c:pt idx="0">
                  <c:v>0</c:v>
                </c:pt>
                <c:pt idx="1">
                  <c:v>6</c:v>
                </c:pt>
                <c:pt idx="2">
                  <c:v>24</c:v>
                </c:pt>
                <c:pt idx="3">
                  <c:v>72</c:v>
                </c:pt>
                <c:pt idx="4">
                  <c:v>168</c:v>
                </c:pt>
              </c:numCache>
            </c:numRef>
          </c:xVal>
          <c:yVal>
            <c:numRef>
              <c:f>(Feuil1!$B$28,Feuil1!$B$30,Feuil1!$B$32,Feuil1!$B$34,Feuil1!$B$36)</c:f>
              <c:numCache>
                <c:formatCode>General</c:formatCode>
                <c:ptCount val="5"/>
                <c:pt idx="0">
                  <c:v>7.04</c:v>
                </c:pt>
                <c:pt idx="1">
                  <c:v>7.0100000000000007</c:v>
                </c:pt>
                <c:pt idx="2">
                  <c:v>6.78</c:v>
                </c:pt>
                <c:pt idx="3">
                  <c:v>6.4933333333333332</c:v>
                </c:pt>
                <c:pt idx="4">
                  <c:v>6.23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ABF0-4FFC-898E-EEEF7F8F129D}"/>
            </c:ext>
          </c:extLst>
        </c:ser>
        <c:ser>
          <c:idx val="0"/>
          <c:order val="2"/>
          <c:tx>
            <c:v>C NC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Feuil1!$O$5:$O$9</c:f>
              <c:numCache>
                <c:formatCode>General</c:formatCode>
                <c:ptCount val="5"/>
                <c:pt idx="0">
                  <c:v>0</c:v>
                </c:pt>
                <c:pt idx="1">
                  <c:v>6</c:v>
                </c:pt>
                <c:pt idx="2">
                  <c:v>24</c:v>
                </c:pt>
                <c:pt idx="3">
                  <c:v>72</c:v>
                </c:pt>
                <c:pt idx="4">
                  <c:v>168</c:v>
                </c:pt>
              </c:numCache>
            </c:numRef>
          </c:xVal>
          <c:yVal>
            <c:numRef>
              <c:f>(Feuil1!$I$28,Feuil1!$I$29,Feuil1!$I$31,Feuil1!$I$33,Feuil1!$I$35)</c:f>
              <c:numCache>
                <c:formatCode>General</c:formatCode>
                <c:ptCount val="5"/>
                <c:pt idx="0">
                  <c:v>7.04</c:v>
                </c:pt>
                <c:pt idx="1">
                  <c:v>7.06</c:v>
                </c:pt>
                <c:pt idx="2">
                  <c:v>6.7133333333333338</c:v>
                </c:pt>
                <c:pt idx="3">
                  <c:v>6.5633333333333335</c:v>
                </c:pt>
                <c:pt idx="4">
                  <c:v>6.3233333333333333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ABF0-4FFC-898E-EEEF7F8F129D}"/>
            </c:ext>
          </c:extLst>
        </c:ser>
        <c:ser>
          <c:idx val="1"/>
          <c:order val="3"/>
          <c:tx>
            <c:v>C CH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Feuil1!$O$5:$O$9</c:f>
              <c:numCache>
                <c:formatCode>General</c:formatCode>
                <c:ptCount val="5"/>
                <c:pt idx="0">
                  <c:v>0</c:v>
                </c:pt>
                <c:pt idx="1">
                  <c:v>6</c:v>
                </c:pt>
                <c:pt idx="2">
                  <c:v>24</c:v>
                </c:pt>
                <c:pt idx="3">
                  <c:v>72</c:v>
                </c:pt>
                <c:pt idx="4">
                  <c:v>168</c:v>
                </c:pt>
              </c:numCache>
            </c:numRef>
          </c:xVal>
          <c:yVal>
            <c:numRef>
              <c:f>(Feuil1!$I$28,Feuil1!$I$30,Feuil1!$I$32,Feuil1!$I$34,Feuil1!$I$36)</c:f>
              <c:numCache>
                <c:formatCode>General</c:formatCode>
                <c:ptCount val="5"/>
                <c:pt idx="0">
                  <c:v>7.04</c:v>
                </c:pt>
                <c:pt idx="1">
                  <c:v>6.9333333333333336</c:v>
                </c:pt>
                <c:pt idx="2">
                  <c:v>6.7</c:v>
                </c:pt>
                <c:pt idx="3">
                  <c:v>6.4066666666666663</c:v>
                </c:pt>
                <c:pt idx="4">
                  <c:v>6.169999999999999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ABF0-4FFC-898E-EEEF7F8F129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12198527"/>
        <c:axId val="2012187007"/>
      </c:scatterChart>
      <c:valAx>
        <c:axId val="2012198527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FR" sz="1000" b="0" i="0" u="none" strike="noStrike" kern="1200" baseline="0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</a:rPr>
                  <a:t>Nombre heures d'immersion (h)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12187007"/>
        <c:crosses val="autoZero"/>
        <c:crossBetween val="midCat"/>
      </c:valAx>
      <c:valAx>
        <c:axId val="201218700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FR"/>
                  <a:t>pH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12198527"/>
        <c:crosses val="autoZero"/>
        <c:crossBetween val="midCat"/>
      </c:valAx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/>
  </c:chart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/>
              <a:t>Comparaison</a:t>
            </a:r>
            <a:r>
              <a:rPr lang="fr-FR" baseline="0"/>
              <a:t> masses initiales/finales</a:t>
            </a:r>
            <a:endParaRPr lang="fr-FR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v>C NC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Feuil1!$O$6:$O$9</c:f>
              <c:numCache>
                <c:formatCode>General</c:formatCode>
                <c:ptCount val="4"/>
                <c:pt idx="0">
                  <c:v>6</c:v>
                </c:pt>
                <c:pt idx="1">
                  <c:v>24</c:v>
                </c:pt>
                <c:pt idx="2">
                  <c:v>72</c:v>
                </c:pt>
                <c:pt idx="3">
                  <c:v>168</c:v>
                </c:pt>
              </c:numCache>
            </c:numRef>
          </c:xVal>
          <c:yVal>
            <c:numRef>
              <c:f>(Feuil1!$L$29,Feuil1!$L$31,Feuil1!$L$33,Feuil1!$L$35)</c:f>
              <c:numCache>
                <c:formatCode>General</c:formatCode>
                <c:ptCount val="4"/>
                <c:pt idx="0">
                  <c:v>107.83614666927031</c:v>
                </c:pt>
                <c:pt idx="1">
                  <c:v>109.08737265355349</c:v>
                </c:pt>
                <c:pt idx="2">
                  <c:v>112.14552206222658</c:v>
                </c:pt>
                <c:pt idx="3">
                  <c:v>119.73471557698326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253C-44F5-A371-19AF8DF4BC3E}"/>
            </c:ext>
          </c:extLst>
        </c:ser>
        <c:ser>
          <c:idx val="1"/>
          <c:order val="1"/>
          <c:tx>
            <c:v>C CH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Feuil1!$O$6:$O$9</c:f>
              <c:numCache>
                <c:formatCode>General</c:formatCode>
                <c:ptCount val="4"/>
                <c:pt idx="0">
                  <c:v>6</c:v>
                </c:pt>
                <c:pt idx="1">
                  <c:v>24</c:v>
                </c:pt>
                <c:pt idx="2">
                  <c:v>72</c:v>
                </c:pt>
                <c:pt idx="3">
                  <c:v>168</c:v>
                </c:pt>
              </c:numCache>
            </c:numRef>
          </c:xVal>
          <c:yVal>
            <c:numRef>
              <c:f>(Feuil1!$L$30,Feuil1!$L$32,Feuil1!$L$34,Feuil1!$L$36)</c:f>
              <c:numCache>
                <c:formatCode>General</c:formatCode>
                <c:ptCount val="4"/>
                <c:pt idx="0">
                  <c:v>106.90400206172268</c:v>
                </c:pt>
                <c:pt idx="1">
                  <c:v>110.71968814122634</c:v>
                </c:pt>
                <c:pt idx="2">
                  <c:v>109.35779920966532</c:v>
                </c:pt>
                <c:pt idx="3">
                  <c:v>116.05996433320182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253C-44F5-A371-19AF8DF4BC3E}"/>
            </c:ext>
          </c:extLst>
        </c:ser>
        <c:ser>
          <c:idx val="2"/>
          <c:order val="2"/>
          <c:tx>
            <c:v>PC NC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Feuil1!$O$9</c:f>
              <c:numCache>
                <c:formatCode>General</c:formatCode>
                <c:ptCount val="1"/>
                <c:pt idx="0">
                  <c:v>168</c:v>
                </c:pt>
              </c:numCache>
            </c:numRef>
          </c:xVal>
          <c:yVal>
            <c:numRef>
              <c:f>Feuil1!$E$29</c:f>
              <c:numCache>
                <c:formatCode>General</c:formatCode>
                <c:ptCount val="1"/>
                <c:pt idx="0">
                  <c:v>124.59413341087661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253C-44F5-A371-19AF8DF4BC3E}"/>
            </c:ext>
          </c:extLst>
        </c:ser>
        <c:ser>
          <c:idx val="3"/>
          <c:order val="3"/>
          <c:tx>
            <c:v>PC CH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xVal>
            <c:numRef>
              <c:f>Feuil1!$O$9</c:f>
              <c:numCache>
                <c:formatCode>General</c:formatCode>
                <c:ptCount val="1"/>
                <c:pt idx="0">
                  <c:v>168</c:v>
                </c:pt>
              </c:numCache>
            </c:numRef>
          </c:xVal>
          <c:yVal>
            <c:numRef>
              <c:f>Feuil1!$E$30</c:f>
              <c:numCache>
                <c:formatCode>General</c:formatCode>
                <c:ptCount val="1"/>
                <c:pt idx="0">
                  <c:v>121.49647468676511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253C-44F5-A371-19AF8DF4BC3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11056047"/>
        <c:axId val="511069967"/>
      </c:scatterChart>
      <c:valAx>
        <c:axId val="511056047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FR"/>
                  <a:t>Temps (h)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11069967"/>
        <c:crosses val="autoZero"/>
        <c:crossBetween val="midCat"/>
      </c:valAx>
      <c:valAx>
        <c:axId val="51106996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FR"/>
                  <a:t>% différence</a:t>
                </a:r>
                <a:r>
                  <a:rPr lang="fr-FR" baseline="0"/>
                  <a:t> masse initiale/finale</a:t>
                </a:r>
                <a:endParaRPr lang="fr-FR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11056047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279804-51F3-474E-9138-CB59939DDA2A}" type="datetimeFigureOut">
              <a:rPr lang="fr-FR" smtClean="0"/>
              <a:t>15/10/2024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4F2819-C518-4E8B-94B3-0217A425BAF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247002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J’ai changé pour Arnaud , il prof depuis sep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F2819-C518-4E8B-94B3-0217A425BAF2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23347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7CCF5E-1A85-45BF-8175-F068C08728DD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557774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83BD4D-E102-4604-B005-B5197CB00AD8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798574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14D3125-8A2F-CD44-D521-593B883AF5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D7D36AC-5AC4-195E-84AA-9968C1B654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56141EB-550E-D20A-CECF-5902F791CB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6079F-42F5-4855-BD2F-A707ED43169E}" type="datetime1">
              <a:rPr lang="fr-FR" smtClean="0"/>
              <a:t>15/10/2024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B16DB7A-EFAF-24BA-B572-9CE9CD2EB0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Nina Attik - Elora Bessot - SAMBA  - 17/10/24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3289431-F679-25FA-1E18-BAE165C08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6E63C-6C58-43C3-A6CA-EAE4D4A848D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34186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8F0FE0C-BFE2-9FC8-AF9E-C38B7676F2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DF400048-9C41-4086-0BFE-A6591FF181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C6223D0-FFAB-B6AC-1A64-2531D25F5D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64C9F-6261-47F4-80D4-0BC69F72CEBB}" type="datetime1">
              <a:rPr lang="fr-FR" smtClean="0"/>
              <a:t>15/10/2024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28157DA-C8DD-C97A-9F5D-02038818FD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Nina Attik - Elora Bessot - SAMBA  - 17/10/24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BAE6104-CFFD-1F15-91DC-1FD573BDE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6E63C-6C58-43C3-A6CA-EAE4D4A848D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960877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82578AA8-E661-D82B-A884-674C6333DB6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07FB7B35-8482-B859-44D0-B2E1287692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FFD1660-B92C-670D-F18A-E3B5A31929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B3A3F-9BA1-4503-8CF4-6B67D9938C95}" type="datetime1">
              <a:rPr lang="fr-FR" smtClean="0"/>
              <a:t>15/10/2024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FC1F6AC-9723-E12E-D63B-D272443FB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Nina Attik - Elora Bessot - SAMBA  - 17/10/24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7393F82-C2FE-063E-46C1-581FB71EA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6E63C-6C58-43C3-A6CA-EAE4D4A848D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870791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B2E18D7-8274-AA0C-2DDC-CCE90ADC32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B1722FE-78C6-3C32-1A25-FBFE9B00C2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828272C-E9C3-D30B-05D4-D1CE25575C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D8A6C-3F38-4761-9C03-D1FEBE611C38}" type="datetime1">
              <a:rPr lang="fr-FR" smtClean="0"/>
              <a:t>15/10/2024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52298C4-01A2-EEF4-011C-C7F127F836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Nina Attik - Elora Bessot - SAMBA  - 17/10/24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9383C40-7178-0FE4-D43C-5AF0C2BF5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6E63C-6C58-43C3-A6CA-EAE4D4A848D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465466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5B72612-CE1C-6F6B-99E8-0743C368A9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C9D6AB1-DDF3-CE0F-67C4-05C349B036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6D1478A-6225-86E6-E288-E671F2E74B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087F3-CCD1-434E-ACB4-4AD77806499A}" type="datetime1">
              <a:rPr lang="fr-FR" smtClean="0"/>
              <a:t>15/10/2024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DB9BB28-183C-65EE-0550-353725A155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Nina Attik - Elora Bessot - SAMBA  - 17/10/24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D956C70-DF9F-C453-5A31-E93C7B315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6E63C-6C58-43C3-A6CA-EAE4D4A848D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463827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45BE22E-846A-FEDB-C583-7FAF666E98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065B57F-2835-A34C-25F3-C61B56246C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7BCD005-3221-36DA-1A6D-0B0243A4E5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E577E5F-7EE6-A48A-7776-D2C5D2801E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EB552-D7E6-4146-BE1F-F2B2C32710AE}" type="datetime1">
              <a:rPr lang="fr-FR" smtClean="0"/>
              <a:t>15/10/2024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970B29D-81F8-41E7-FFC0-5BE4D4E760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Nina Attik - Elora Bessot - SAMBA  - 17/10/24</a:t>
            </a:r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4A91D6C-1C2F-813C-1E8F-72AEA2413A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6E63C-6C58-43C3-A6CA-EAE4D4A848D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681418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118FE8C-30AC-3D47-BD21-6D46A2B41E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AAFC008-F44F-3AD1-A24A-59DF5565FD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C81B2DFC-479A-A654-A4A2-F0043DCA15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2C6B0AF3-33AE-0490-A10E-81E2538BBF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DF0BAB18-E942-F50D-D41F-A0822114741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701AD36D-CB52-D6D1-2996-3588930171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B36BD-2BCA-4545-B268-38D27BAE802B}" type="datetime1">
              <a:rPr lang="fr-FR" smtClean="0"/>
              <a:t>15/10/2024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C2CC1D0F-A00F-69A5-C21B-6531289A35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Nina Attik - Elora Bessot - SAMBA  - 17/10/24</a:t>
            </a:r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7BEE005E-727D-1142-C701-07CEC8DFD7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6E63C-6C58-43C3-A6CA-EAE4D4A848D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320148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092C935-0CF3-469B-1296-7DDD02D327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FC000E26-5E1E-8B8F-2C46-AFE1221217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40918-1807-41E9-A154-61580B19AA24}" type="datetime1">
              <a:rPr lang="fr-FR" smtClean="0"/>
              <a:t>15/10/2024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A7E26C4-B725-04DB-4AD2-38DC22004E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Nina Attik - Elora Bessot - SAMBA  - 17/10/24</a:t>
            </a:r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3F6B06C-272C-F468-BB11-E8D0BB4AED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6E63C-6C58-43C3-A6CA-EAE4D4A848D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78527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43D59E26-AD6E-EEF9-462B-B1AC774DC9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232DD-1E1E-4509-B694-80339FEFA3C9}" type="datetime1">
              <a:rPr lang="fr-FR" smtClean="0"/>
              <a:t>15/10/2024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B131510A-0BD7-B6EA-D9C0-8DF169913D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Nina Attik - Elora Bessot - SAMBA  - 17/10/24</a:t>
            </a:r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06CB0AC-E21B-799A-1D7D-C8D853494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6E63C-6C58-43C3-A6CA-EAE4D4A848D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318137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0515DEC-E865-C7F5-3581-049700B1D8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354DE64-BD77-BF92-6C9D-8FF4458BE1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8A6CFA6-69D5-D769-66FF-202C6892E9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6E37578-9EA2-9628-1FEA-A87935F635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3B151-9BDE-40AC-9D7A-CCAE4592CC75}" type="datetime1">
              <a:rPr lang="fr-FR" smtClean="0"/>
              <a:t>15/10/2024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FFC072F-9378-92DE-AAAA-B99BF9E7E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Nina Attik - Elora Bessot - SAMBA  - 17/10/24</a:t>
            </a:r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D4A8071-65D2-1095-1172-7E5507516E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6E63C-6C58-43C3-A6CA-EAE4D4A848D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908460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E86E27A-06DB-4E52-27A1-A684913141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7778321C-886A-3A66-6F75-975F2C11A3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A6D0B17-223C-6F34-ACA2-70A721ED88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4EFC83F-D2E2-04AC-228D-1B539ADC5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209A1-4EF8-474C-B05A-245BEE03446E}" type="datetime1">
              <a:rPr lang="fr-FR" smtClean="0"/>
              <a:t>15/10/2024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3A01716-B985-13E8-9BB5-E04FE8F79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Nina Attik - Elora Bessot - SAMBA  - 17/10/24</a:t>
            </a:r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B4CA0A0-5BF6-AC5C-C384-638DD60E7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6E63C-6C58-43C3-A6CA-EAE4D4A848D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565249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20">
          <a:fgClr>
            <a:schemeClr val="accent2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4329593F-7006-A698-2EB9-F63EC71D7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75C421F-6390-3AE5-1846-DFEC703ED1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4D96941-FC66-13EB-B0DB-B71442AAB3D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B63CB7-C458-4849-BFAA-E682B4995D21}" type="datetime1">
              <a:rPr lang="fr-FR" smtClean="0"/>
              <a:t>15/10/2024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F5E364B-32CB-C49C-91C5-B15F516214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sv-SE"/>
              <a:t>Nina Attik - Elora Bessot - SAMBA  - 17/10/24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D3E6E6B-E7DA-54BE-00F2-244BFA5D58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F6E63C-6C58-43C3-A6CA-EAE4D4A848D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02657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microsoft.com/office/2007/relationships/hdphoto" Target="../media/hdphoto2.wdp"/><Relationship Id="rId3" Type="http://schemas.openxmlformats.org/officeDocument/2006/relationships/image" Target="../media/image1.png"/><Relationship Id="rId7" Type="http://schemas.openxmlformats.org/officeDocument/2006/relationships/image" Target="../media/image4.sv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8.jpeg"/><Relationship Id="rId5" Type="http://schemas.microsoft.com/office/2007/relationships/hdphoto" Target="../media/hdphoto1.wdp"/><Relationship Id="rId10" Type="http://schemas.openxmlformats.org/officeDocument/2006/relationships/image" Target="../media/image7.png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13" Type="http://schemas.openxmlformats.org/officeDocument/2006/relationships/image" Target="../media/image40.jpg"/><Relationship Id="rId3" Type="http://schemas.microsoft.com/office/2007/relationships/hdphoto" Target="../media/hdphoto5.wdp"/><Relationship Id="rId7" Type="http://schemas.openxmlformats.org/officeDocument/2006/relationships/image" Target="../media/image42.png"/><Relationship Id="rId12" Type="http://schemas.microsoft.com/office/2007/relationships/hdphoto" Target="../media/hdphoto6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g"/><Relationship Id="rId11" Type="http://schemas.openxmlformats.org/officeDocument/2006/relationships/image" Target="../media/image21.png"/><Relationship Id="rId5" Type="http://schemas.openxmlformats.org/officeDocument/2006/relationships/image" Target="../media/image22.gif"/><Relationship Id="rId10" Type="http://schemas.openxmlformats.org/officeDocument/2006/relationships/image" Target="../media/image4.svg"/><Relationship Id="rId4" Type="http://schemas.openxmlformats.org/officeDocument/2006/relationships/image" Target="../media/image24.png"/><Relationship Id="rId9" Type="http://schemas.openxmlformats.org/officeDocument/2006/relationships/image" Target="../media/image3.png"/><Relationship Id="rId14" Type="http://schemas.openxmlformats.org/officeDocument/2006/relationships/image" Target="../media/image4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36.png"/><Relationship Id="rId18" Type="http://schemas.microsoft.com/office/2007/relationships/hdphoto" Target="../media/hdphoto13.wdp"/><Relationship Id="rId26" Type="http://schemas.openxmlformats.org/officeDocument/2006/relationships/image" Target="../media/image54.png"/><Relationship Id="rId3" Type="http://schemas.openxmlformats.org/officeDocument/2006/relationships/image" Target="../media/image4.svg"/><Relationship Id="rId21" Type="http://schemas.openxmlformats.org/officeDocument/2006/relationships/image" Target="../media/image50.png"/><Relationship Id="rId7" Type="http://schemas.microsoft.com/office/2007/relationships/hdphoto" Target="../media/hdphoto11.wdp"/><Relationship Id="rId12" Type="http://schemas.openxmlformats.org/officeDocument/2006/relationships/image" Target="../media/image47.png"/><Relationship Id="rId17" Type="http://schemas.openxmlformats.org/officeDocument/2006/relationships/image" Target="../media/image48.png"/><Relationship Id="rId25" Type="http://schemas.openxmlformats.org/officeDocument/2006/relationships/image" Target="../media/image53.png"/><Relationship Id="rId2" Type="http://schemas.openxmlformats.org/officeDocument/2006/relationships/image" Target="../media/image3.png"/><Relationship Id="rId16" Type="http://schemas.microsoft.com/office/2007/relationships/hdphoto" Target="../media/hdphoto9.wdp"/><Relationship Id="rId20" Type="http://schemas.microsoft.com/office/2007/relationships/hdphoto" Target="../media/hdphoto14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11" Type="http://schemas.microsoft.com/office/2007/relationships/hdphoto" Target="../media/hdphoto12.wdp"/><Relationship Id="rId24" Type="http://schemas.openxmlformats.org/officeDocument/2006/relationships/image" Target="../media/image52.jpeg"/><Relationship Id="rId5" Type="http://schemas.microsoft.com/office/2007/relationships/hdphoto" Target="../media/hdphoto10.wdp"/><Relationship Id="rId15" Type="http://schemas.openxmlformats.org/officeDocument/2006/relationships/image" Target="../media/image37.png"/><Relationship Id="rId23" Type="http://schemas.microsoft.com/office/2007/relationships/hdphoto" Target="../media/hdphoto15.wdp"/><Relationship Id="rId10" Type="http://schemas.openxmlformats.org/officeDocument/2006/relationships/image" Target="../media/image46.png"/><Relationship Id="rId19" Type="http://schemas.openxmlformats.org/officeDocument/2006/relationships/image" Target="../media/image49.png"/><Relationship Id="rId4" Type="http://schemas.openxmlformats.org/officeDocument/2006/relationships/image" Target="../media/image44.png"/><Relationship Id="rId9" Type="http://schemas.microsoft.com/office/2007/relationships/hdphoto" Target="../media/hdphoto5.wdp"/><Relationship Id="rId14" Type="http://schemas.microsoft.com/office/2007/relationships/hdphoto" Target="../media/hdphoto8.wdp"/><Relationship Id="rId22" Type="http://schemas.openxmlformats.org/officeDocument/2006/relationships/image" Target="../media/image51.png"/><Relationship Id="rId27" Type="http://schemas.openxmlformats.org/officeDocument/2006/relationships/image" Target="../media/image5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gif"/><Relationship Id="rId3" Type="http://schemas.openxmlformats.org/officeDocument/2006/relationships/image" Target="../media/image4.svg"/><Relationship Id="rId7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11" Type="http://schemas.openxmlformats.org/officeDocument/2006/relationships/image" Target="../media/image60.jpeg"/><Relationship Id="rId5" Type="http://schemas.openxmlformats.org/officeDocument/2006/relationships/image" Target="../media/image1.png"/><Relationship Id="rId10" Type="http://schemas.openxmlformats.org/officeDocument/2006/relationships/image" Target="../media/image59.wmf"/><Relationship Id="rId4" Type="http://schemas.openxmlformats.org/officeDocument/2006/relationships/image" Target="../media/image56.png"/><Relationship Id="rId9" Type="http://schemas.openxmlformats.org/officeDocument/2006/relationships/image" Target="../media/image58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mail.univ-lyon1.fr/owa/#_ftnref1" TargetMode="External"/><Relationship Id="rId3" Type="http://schemas.openxmlformats.org/officeDocument/2006/relationships/image" Target="../media/image10.png"/><Relationship Id="rId7" Type="http://schemas.microsoft.com/office/2007/relationships/hdphoto" Target="../media/hdphoto3.wdp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hyperlink" Target="https://mailinblack.univ-lyon1.fr/securelink/?url=https://documents1.worldbank.org&amp;key=eyJsYW5nIjoiRlIiLCJ1cmwiOiJodHRwczovL2RvY3VtZW50czEud29ybGRiYW5rLm9yZy9jdXJhdGVkL2VuLzMyMzMxMTQ5MzM5Njk5Mzc1OC9wZGYvZmluYWwtcmVwb3J0LnBkZiIsInRva2VuIjoiZ0FBQUFBQm5CNzV0UFZEYTR2Ry1CQjB6aUNFbHB6ZFFKR1NIU3o3TW5tVTA2WWZjRElacGdiMGhqeE16LWFhWE1STU9rNGkycXpIZDBvR2txNlZwaTdLbERWVFEzQTdON2hUbWhXaVlnV2w5eUozRHF0S0swSjB4WTBQOGF2cjJ6MmZSX0JFT3BrOFcwQS1ZVS1NM1dySDlDMUJNY1B0dGJiSzJ4NUczLWFQaWxmbmFudHp3OUVDU0NOcURFeUlEeThieFI4SU9zLXZDbHpDZ0oyZnpER0VxWU9qMDhoZVZxT3FBMmE5T3RvTHlsTnRwRFhDYVNBYkN0T3doN2JscnRsTDBaamtISFJoaHpjc2xsTG02MTBaSE1CdTl5TUFIWVFxREF4OEU0aVR6d3hza0JacU5JTXkwZWlKYjIxUnZUejVKLWd2b1kyQVQifQ==" TargetMode="External"/><Relationship Id="rId5" Type="http://schemas.openxmlformats.org/officeDocument/2006/relationships/image" Target="../media/image12.png"/><Relationship Id="rId10" Type="http://schemas.openxmlformats.org/officeDocument/2006/relationships/hyperlink" Target="https://mail.univ-lyon1.fr/owa/#_ftnref2" TargetMode="External"/><Relationship Id="rId4" Type="http://schemas.openxmlformats.org/officeDocument/2006/relationships/image" Target="../media/image11.png"/><Relationship Id="rId9" Type="http://schemas.openxmlformats.org/officeDocument/2006/relationships/hyperlink" Target="https://mailinblack.univ-lyon1.fr/securelink/?url=https://www.ecdc.europa.eu&amp;key=eyJsYW5nIjoiRlIiLCJ1cmwiOiJodHRwczovL3d3dy5lY2RjLmV1cm9wYS5ldS9zaXRlcy9kZWZhdWx0L2ZpbGVzL2RvY3VtZW50cy9Ob3YyMDIzLUVDREMtV0hPLUV4ZWN1dGl2ZS1TdW1tYXJ5LnBkZiIsInRva2VuIjoiZ0FBQUFBQm5CNzV0RkRPN0xsUnRXblUtVjNuOXdWWFFBeFE4clJfWmh3azc0YTBxa2RCa2U4OWdwbnFYOG5ZQ0tkOVlpb2pOY1d4elM2bkhaVWZTNWhWd0pCYm5FcHQtc1hYYmU4OU9VelN3WF9FQXRoUnhpLXhhc2dCSHgyZ3B6b0c0SlZoZTZISU9NQzRpTlBmYi14WWFZcEh3REJyZmdlNER5UUZTdG5YZURMUnYxMWtCVk9CV2NJNUs1N29Sclp3WVd2VjBqcHk1NWFaYXhXSmI2Z0VHZGlvdVhSMGFjZDV3akgyYjB2WEpnbHZJSHIwQlFPSHloaWtWY2k5eldIQVJ4N2o4MHFOc0xOMXRpYTFzbGpNVUc2NkhTV3o2LXp3Z1I1OTdWaHFTZXBZcUJqZ2JTSVF0QXQ2WWZTS3VhbGcyWkRPNjhnTVkifQ==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5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4.svg"/><Relationship Id="rId7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19.png"/><Relationship Id="rId10" Type="http://schemas.microsoft.com/office/2007/relationships/hdphoto" Target="../media/hdphoto6.wdp"/><Relationship Id="rId4" Type="http://schemas.openxmlformats.org/officeDocument/2006/relationships/image" Target="../media/image18.png"/><Relationship Id="rId9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microsoft.com/office/2007/relationships/hdphoto" Target="../media/hdphoto7.wdp"/><Relationship Id="rId7" Type="http://schemas.openxmlformats.org/officeDocument/2006/relationships/image" Target="../media/image2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tif"/><Relationship Id="rId5" Type="http://schemas.microsoft.com/office/2007/relationships/hdphoto" Target="../media/hdphoto4.wdp"/><Relationship Id="rId4" Type="http://schemas.openxmlformats.org/officeDocument/2006/relationships/image" Target="../media/image19.png"/><Relationship Id="rId9" Type="http://schemas.openxmlformats.org/officeDocument/2006/relationships/chart" Target="../charts/char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tif"/><Relationship Id="rId3" Type="http://schemas.openxmlformats.org/officeDocument/2006/relationships/image" Target="../media/image19.png"/><Relationship Id="rId7" Type="http://schemas.openxmlformats.org/officeDocument/2006/relationships/image" Target="../media/image33.jp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g"/><Relationship Id="rId5" Type="http://schemas.openxmlformats.org/officeDocument/2006/relationships/image" Target="../media/image31.png"/><Relationship Id="rId10" Type="http://schemas.openxmlformats.org/officeDocument/2006/relationships/chart" Target="../charts/chart2.xml"/><Relationship Id="rId4" Type="http://schemas.microsoft.com/office/2007/relationships/hdphoto" Target="../media/hdphoto4.wdp"/><Relationship Id="rId9" Type="http://schemas.openxmlformats.org/officeDocument/2006/relationships/image" Target="../media/image35.t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chart" Target="../charts/chart3.xml"/><Relationship Id="rId3" Type="http://schemas.microsoft.com/office/2007/relationships/hdphoto" Target="../media/hdphoto5.wdp"/><Relationship Id="rId7" Type="http://schemas.microsoft.com/office/2007/relationships/hdphoto" Target="../media/hdphoto9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11" Type="http://schemas.openxmlformats.org/officeDocument/2006/relationships/image" Target="../media/image39.jpg"/><Relationship Id="rId5" Type="http://schemas.microsoft.com/office/2007/relationships/hdphoto" Target="../media/hdphoto8.wdp"/><Relationship Id="rId10" Type="http://schemas.openxmlformats.org/officeDocument/2006/relationships/image" Target="../media/image38.jpg"/><Relationship Id="rId4" Type="http://schemas.openxmlformats.org/officeDocument/2006/relationships/image" Target="../media/image36.png"/><Relationship Id="rId9" Type="http://schemas.openxmlformats.org/officeDocument/2006/relationships/chart" Target="../charts/chart4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546CFB1-6400-222F-798C-52B258D4BE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986872"/>
            <a:ext cx="9144000" cy="2387600"/>
          </a:xfrm>
        </p:spPr>
        <p:txBody>
          <a:bodyPr anchor="ctr">
            <a:noAutofit/>
          </a:bodyPr>
          <a:lstStyle/>
          <a:p>
            <a:r>
              <a:rPr lang="fr-FR" sz="4900" dirty="0">
                <a:latin typeface="Book Antiqua" panose="02040602050305030304" pitchFamily="18" charset="0"/>
              </a:rPr>
              <a:t>Développement de biomatériaux antimicrobiens pour des applications dentaires</a:t>
            </a:r>
            <a:br>
              <a:rPr lang="en-GB" sz="4900" dirty="0">
                <a:latin typeface="Book Antiqua" panose="02040602050305030304" pitchFamily="18" charset="0"/>
              </a:rPr>
            </a:br>
            <a:endParaRPr lang="fr-FR" sz="4900" dirty="0">
              <a:latin typeface="Book Antiqua" panose="02040602050305030304" pitchFamily="18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C36FF69-9524-592A-59E0-7B7107E810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778" y="250970"/>
            <a:ext cx="851915" cy="958070"/>
          </a:xfrm>
          <a:prstGeom prst="rect">
            <a:avLst/>
          </a:prstGeom>
          <a:noFill/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D40B3CA-E768-4514-9B5C-2560EA5F13D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049" l="3659" r="99268">
                        <a14:foregroundMark x1="19024" y1="51220" x2="19024" y2="51220"/>
                        <a14:foregroundMark x1="21951" y1="45854" x2="21951" y2="45854"/>
                        <a14:foregroundMark x1="48780" y1="48049" x2="48780" y2="48049"/>
                        <a14:foregroundMark x1="61951" y1="46585" x2="61951" y2="46585"/>
                        <a14:foregroundMark x1="61220" y1="43415" x2="61220" y2="43415"/>
                        <a14:foregroundMark x1="72439" y1="44146" x2="72439" y2="44146"/>
                        <a14:foregroundMark x1="81951" y1="45366" x2="81951" y2="45366"/>
                        <a14:backgroundMark x1="18049" y1="21707" x2="18049" y2="21707"/>
                        <a14:backgroundMark x1="79512" y1="25122" x2="79512" y2="25122"/>
                        <a14:backgroundMark x1="67561" y1="69756" x2="70000" y2="98537"/>
                        <a14:backgroundMark x1="80488" y1="15610" x2="65122" y2="35122"/>
                        <a14:backgroundMark x1="32439" y1="10000" x2="6098" y2="22439"/>
                        <a14:backgroundMark x1="37317" y1="25366" x2="36829" y2="29512"/>
                        <a14:backgroundMark x1="54146" y1="21707" x2="54146" y2="29268"/>
                        <a14:backgroundMark x1="38049" y1="20244" x2="34634" y2="34390"/>
                        <a14:backgroundMark x1="47561" y1="36829" x2="60976" y2="35122"/>
                        <a14:backgroundMark x1="33171" y1="40000" x2="27561" y2="52439"/>
                        <a14:backgroundMark x1="10244" y1="62683" x2="34390" y2="58780"/>
                        <a14:backgroundMark x1="37805" y1="66098" x2="37561" y2="76341"/>
                        <a14:backgroundMark x1="47561" y1="21220" x2="47317" y2="28537"/>
                        <a14:backgroundMark x1="39756" y1="14634" x2="41707" y2="17317"/>
                        <a14:backgroundMark x1="46585" y1="21220" x2="49024" y2="19512"/>
                        <a14:backgroundMark x1="52439" y1="18049" x2="53171" y2="15122"/>
                        <a14:backgroundMark x1="33171" y1="68293" x2="40244" y2="72683"/>
                        <a14:backgroundMark x1="19024" y1="70488" x2="20244" y2="76829"/>
                        <a14:backgroundMark x1="20244" y1="84390" x2="21951" y2="81220"/>
                        <a14:backgroundMark x1="27073" y1="78293" x2="26829" y2="67317"/>
                        <a14:backgroundMark x1="36341" y1="84146" x2="31707" y2="80976"/>
                        <a14:backgroundMark x1="40488" y1="16585" x2="42195" y2="18537"/>
                        <a14:backgroundMark x1="47073" y1="21951" x2="44146" y2="19268"/>
                        <a14:backgroundMark x1="25122" y1="79268" x2="29512" y2="79512"/>
                        <a14:backgroundMark x1="21463" y1="81707" x2="22439" y2="80976"/>
                        <a14:backgroundMark x1="35122" y1="53415" x2="37317" y2="52927"/>
                        <a14:backgroundMark x1="60244" y1="48049" x2="60244" y2="480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800" y="171087"/>
            <a:ext cx="1062181" cy="1062181"/>
          </a:xfrm>
          <a:prstGeom prst="rect">
            <a:avLst/>
          </a:prstGeom>
        </p:spPr>
      </p:pic>
      <p:pic>
        <p:nvPicPr>
          <p:cNvPr id="10" name="Graphique 9">
            <a:extLst>
              <a:ext uri="{FF2B5EF4-FFF2-40B4-BE49-F238E27FC236}">
                <a16:creationId xmlns:a16="http://schemas.microsoft.com/office/drawing/2014/main" id="{0E72AB95-9CA0-89C1-F3EA-05FDB46E81E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554476" y="393256"/>
            <a:ext cx="1974735" cy="660538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E2A991CA-5E8F-8D20-D5BC-A19A457EBFE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1672" y="171087"/>
            <a:ext cx="1219763" cy="883504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9460A945-2EEC-F72B-1937-6BBE08075A9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2726" y="362229"/>
            <a:ext cx="1794798" cy="40483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1617DB6-5BAC-F896-8DA8-890A299BF4B7}"/>
              </a:ext>
            </a:extLst>
          </p:cNvPr>
          <p:cNvSpPr/>
          <p:nvPr/>
        </p:nvSpPr>
        <p:spPr>
          <a:xfrm>
            <a:off x="1386396" y="1803347"/>
            <a:ext cx="9419208" cy="2175248"/>
          </a:xfrm>
          <a:prstGeom prst="rect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4FF9B6E7-FBD7-5F08-AB82-D3FAFBC75B7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6918" y="139373"/>
            <a:ext cx="920384" cy="920384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E364571E-4BC1-9E72-3A87-8DCC5EA78A15}"/>
              </a:ext>
            </a:extLst>
          </p:cNvPr>
          <p:cNvSpPr txBox="1"/>
          <p:nvPr/>
        </p:nvSpPr>
        <p:spPr>
          <a:xfrm>
            <a:off x="2638690" y="4160030"/>
            <a:ext cx="66992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Workshop Sciences et Ingénierie des surfaces et interfaces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>
                <a:solidFill>
                  <a:prstClr val="black"/>
                </a:solidFill>
                <a:latin typeface="Century Gothic" panose="020B0502020202020204" pitchFamily="34" charset="0"/>
              </a:rPr>
              <a:t>17 Octobre 2024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id="{0D4BAC06-D810-4262-BB04-074B38A67F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28835" y="259859"/>
            <a:ext cx="1143749" cy="715722"/>
          </a:xfrm>
          <a:prstGeom prst="rect">
            <a:avLst/>
          </a:prstGeom>
          <a:blipFill dpi="0" rotWithShape="1">
            <a:blip r:embed="rId11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altLang="fr-FR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pic>
        <p:nvPicPr>
          <p:cNvPr id="13" name="Image 11">
            <a:extLst>
              <a:ext uri="{FF2B5EF4-FFF2-40B4-BE49-F238E27FC236}">
                <a16:creationId xmlns:a16="http://schemas.microsoft.com/office/drawing/2014/main" id="{EDB9604E-140D-427F-B405-075DDA4AC60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385" r="99615">
                        <a14:foregroundMark x1="20769" y1="37143" x2="20769" y2="37143"/>
                        <a14:foregroundMark x1="19615" y1="45000" x2="19615" y2="45000"/>
                        <a14:foregroundMark x1="20769" y1="57857" x2="20769" y2="57857"/>
                        <a14:foregroundMark x1="24231" y1="57857" x2="24231" y2="57857"/>
                        <a14:foregroundMark x1="28462" y1="60714" x2="28462" y2="60714"/>
                        <a14:foregroundMark x1="21154" y1="77143" x2="21154" y2="77143"/>
                        <a14:foregroundMark x1="15769" y1="79286" x2="15769" y2="79286"/>
                        <a14:foregroundMark x1="11154" y1="73571" x2="11154" y2="73571"/>
                        <a14:foregroundMark x1="39615" y1="56429" x2="39615" y2="56429"/>
                        <a14:foregroundMark x1="43462" y1="55000" x2="43462" y2="55000"/>
                        <a14:foregroundMark x1="53462" y1="57857" x2="53462" y2="57857"/>
                        <a14:foregroundMark x1="59615" y1="56429" x2="59615" y2="56429"/>
                        <a14:foregroundMark x1="64615" y1="55714" x2="64615" y2="55714"/>
                        <a14:foregroundMark x1="73077" y1="56429" x2="73077" y2="56429"/>
                        <a14:foregroundMark x1="36154" y1="38571" x2="36154" y2="38571"/>
                        <a14:foregroundMark x1="42692" y1="35000" x2="42692" y2="35000"/>
                        <a14:foregroundMark x1="51154" y1="36429" x2="51154" y2="36429"/>
                        <a14:foregroundMark x1="54615" y1="37143" x2="54615" y2="37143"/>
                        <a14:foregroundMark x1="56538" y1="42857" x2="56538" y2="42857"/>
                        <a14:foregroundMark x1="48846" y1="40000" x2="48846" y2="40000"/>
                        <a14:foregroundMark x1="62692" y1="36429" x2="62692" y2="36429"/>
                        <a14:foregroundMark x1="70000" y1="37143" x2="70000" y2="37143"/>
                        <a14:foregroundMark x1="77308" y1="36429" x2="77308" y2="36429"/>
                        <a14:foregroundMark x1="84231" y1="35000" x2="84231" y2="35000"/>
                        <a14:foregroundMark x1="89615" y1="35000" x2="89615" y2="35000"/>
                        <a14:foregroundMark x1="95769" y1="31429" x2="95769" y2="31429"/>
                        <a14:foregroundMark x1="96923" y1="26429" x2="96923" y2="26429"/>
                        <a14:backgroundMark x1="71923" y1="33571" x2="71923" y2="33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300" y="316530"/>
            <a:ext cx="1315639" cy="708421"/>
          </a:xfrm>
          <a:prstGeom prst="rect">
            <a:avLst/>
          </a:prstGeom>
        </p:spPr>
      </p:pic>
      <p:sp>
        <p:nvSpPr>
          <p:cNvPr id="17" name="Sous-titre 2">
            <a:extLst>
              <a:ext uri="{FF2B5EF4-FFF2-40B4-BE49-F238E27FC236}">
                <a16:creationId xmlns:a16="http://schemas.microsoft.com/office/drawing/2014/main" id="{DD6A2B4C-38B6-473B-A802-3A8B227491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202238"/>
            <a:ext cx="9144000" cy="1655762"/>
          </a:xfrm>
        </p:spPr>
        <p:txBody>
          <a:bodyPr>
            <a:normAutofit/>
          </a:bodyPr>
          <a:lstStyle/>
          <a:p>
            <a:endParaRPr lang="fr-FR" sz="1600" dirty="0">
              <a:latin typeface="Book Antiqua" panose="02040602050305030304" pitchFamily="18" charset="0"/>
            </a:endParaRPr>
          </a:p>
          <a:p>
            <a:r>
              <a:rPr lang="fr-FR" sz="1600" b="1" u="sng" dirty="0">
                <a:latin typeface="Book Antiqua" panose="02040602050305030304" pitchFamily="18" charset="0"/>
              </a:rPr>
              <a:t>Dr. Elora Bessot</a:t>
            </a:r>
            <a:r>
              <a:rPr lang="fr-FR" sz="1600" dirty="0">
                <a:latin typeface="Book Antiqua" panose="02040602050305030304" pitchFamily="18" charset="0"/>
              </a:rPr>
              <a:t>, Dr. Jean-Bernard </a:t>
            </a:r>
            <a:r>
              <a:rPr lang="fr-FR" sz="1600" dirty="0" err="1">
                <a:latin typeface="Book Antiqua" panose="02040602050305030304" pitchFamily="18" charset="0"/>
              </a:rPr>
              <a:t>Tommasino</a:t>
            </a:r>
            <a:r>
              <a:rPr lang="fr-FR" sz="1600" dirty="0">
                <a:latin typeface="Book Antiqua" panose="02040602050305030304" pitchFamily="18" charset="0"/>
              </a:rPr>
              <a:t>, Dr. Laurence Bois, Dr. Laurence Heinrich-Balard, Dr. Laurent Gremillard, Pr. Arnaud </a:t>
            </a:r>
            <a:r>
              <a:rPr lang="fr-FR" sz="1600" dirty="0" err="1">
                <a:latin typeface="Book Antiqua" panose="02040602050305030304" pitchFamily="18" charset="0"/>
              </a:rPr>
              <a:t>Lafon</a:t>
            </a:r>
            <a:r>
              <a:rPr lang="fr-FR" sz="1600" dirty="0">
                <a:latin typeface="Book Antiqua" panose="02040602050305030304" pitchFamily="18" charset="0"/>
              </a:rPr>
              <a:t>, Dr. Solène </a:t>
            </a:r>
            <a:r>
              <a:rPr lang="fr-FR" sz="1600" dirty="0" err="1">
                <a:latin typeface="Book Antiqua" panose="02040602050305030304" pitchFamily="18" charset="0"/>
              </a:rPr>
              <a:t>Tadier</a:t>
            </a:r>
            <a:r>
              <a:rPr lang="fr-FR" sz="1600" dirty="0">
                <a:latin typeface="Book Antiqua" panose="02040602050305030304" pitchFamily="18" charset="0"/>
              </a:rPr>
              <a:t>, </a:t>
            </a:r>
            <a:r>
              <a:rPr lang="fr-FR" sz="1600" b="1" u="sng" dirty="0">
                <a:latin typeface="Book Antiqua" panose="02040602050305030304" pitchFamily="18" charset="0"/>
              </a:rPr>
              <a:t>Dr. Nina </a:t>
            </a:r>
            <a:r>
              <a:rPr lang="fr-FR" sz="1600" b="1" u="sng" dirty="0" err="1">
                <a:latin typeface="Book Antiqua" panose="02040602050305030304" pitchFamily="18" charset="0"/>
              </a:rPr>
              <a:t>Attik</a:t>
            </a:r>
            <a:endParaRPr lang="fr-FR" sz="1600" b="1" u="sng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3656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7E21F3C-AE16-4713-8DEA-6CF10230E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6E63C-6C58-43C3-A6CA-EAE4D4A848DB}" type="slidenum">
              <a:rPr lang="fr-FR" smtClean="0"/>
              <a:t>10</a:t>
            </a:fld>
            <a:endParaRPr lang="fr-FR" dirty="0"/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4E388F37-899A-5DF0-38E6-84785EFEDBE1}"/>
              </a:ext>
            </a:extLst>
          </p:cNvPr>
          <p:cNvSpPr txBox="1">
            <a:spLocks/>
          </p:cNvSpPr>
          <p:nvPr/>
        </p:nvSpPr>
        <p:spPr>
          <a:xfrm>
            <a:off x="429074" y="-223216"/>
            <a:ext cx="1147512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3600" dirty="0">
                <a:latin typeface="Century Gothic" panose="020B0502020202020204" pitchFamily="34" charset="0"/>
              </a:rPr>
              <a:t>Principaux résultats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945FFA72-972C-E4C5-FF52-719924E61D5D}"/>
              </a:ext>
            </a:extLst>
          </p:cNvPr>
          <p:cNvSpPr/>
          <p:nvPr/>
        </p:nvSpPr>
        <p:spPr>
          <a:xfrm>
            <a:off x="9514640" y="1906652"/>
            <a:ext cx="1260000" cy="1260000"/>
          </a:xfrm>
          <a:prstGeom prst="ellipse">
            <a:avLst/>
          </a:prstGeom>
          <a:solidFill>
            <a:schemeClr val="accent2">
              <a:alpha val="54000"/>
            </a:schemeClr>
          </a:solidFill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BBA74DED-DA63-9F9F-5CA1-D7A91E4499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93" b="98361" l="0" r="9955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72194" y="2148949"/>
            <a:ext cx="582202" cy="477771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AF12A5F5-64DF-AD25-EB37-284084451DC3}"/>
              </a:ext>
            </a:extLst>
          </p:cNvPr>
          <p:cNvSpPr txBox="1"/>
          <p:nvPr/>
        </p:nvSpPr>
        <p:spPr>
          <a:xfrm>
            <a:off x="192970" y="1421354"/>
            <a:ext cx="31705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latin typeface="Century Gothic" panose="020B0502020202020204" pitchFamily="34" charset="0"/>
              </a:rPr>
              <a:t>Synthèse de </a:t>
            </a:r>
            <a:r>
              <a:rPr lang="fr-FR" b="1" dirty="0" err="1">
                <a:latin typeface="Century Gothic" panose="020B0502020202020204" pitchFamily="34" charset="0"/>
              </a:rPr>
              <a:t>CAMs</a:t>
            </a:r>
            <a:endParaRPr lang="fr-FR" b="1" dirty="0">
              <a:latin typeface="Century Gothic" panose="020B0502020202020204" pitchFamily="34" charset="0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DD278321-C616-AD44-3F3A-E08077CA68EE}"/>
              </a:ext>
            </a:extLst>
          </p:cNvPr>
          <p:cNvSpPr txBox="1"/>
          <p:nvPr/>
        </p:nvSpPr>
        <p:spPr>
          <a:xfrm>
            <a:off x="4405119" y="1108908"/>
            <a:ext cx="32944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>
                <a:latin typeface="Century Gothic" panose="020B0502020202020204" pitchFamily="34" charset="0"/>
              </a:rPr>
              <a:t>Synthèse de biocéramiques</a:t>
            </a:r>
          </a:p>
          <a:p>
            <a:pPr algn="ctr"/>
            <a:r>
              <a:rPr lang="fr-FR" b="1" dirty="0">
                <a:latin typeface="Century Gothic" panose="020B0502020202020204" pitchFamily="34" charset="0"/>
              </a:rPr>
              <a:t>Moulage et impression 3D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16F65C5D-E5D0-FD4E-E1D8-FA8CF601CCBD}"/>
              </a:ext>
            </a:extLst>
          </p:cNvPr>
          <p:cNvSpPr txBox="1"/>
          <p:nvPr/>
        </p:nvSpPr>
        <p:spPr>
          <a:xfrm>
            <a:off x="8277527" y="1006321"/>
            <a:ext cx="35716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latin typeface="Century Gothic" panose="020B0502020202020204" pitchFamily="34" charset="0"/>
              </a:rPr>
              <a:t>Étude du relargage et manipulabilité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D774235-BDE3-EAD3-F577-007BDD281A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980" y="2164788"/>
            <a:ext cx="2009125" cy="899528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A940DB0C-A515-0955-9B3A-F509C5517B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691" y="2034917"/>
            <a:ext cx="1045664" cy="7842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11FCFF59-4B51-844D-6F63-D14281E8733C}"/>
              </a:ext>
            </a:extLst>
          </p:cNvPr>
          <p:cNvSpPr txBox="1"/>
          <p:nvPr/>
        </p:nvSpPr>
        <p:spPr>
          <a:xfrm>
            <a:off x="1217805" y="3435810"/>
            <a:ext cx="182453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500" b="1" dirty="0">
                <a:latin typeface="Century Gothic" panose="020B0502020202020204" pitchFamily="34" charset="0"/>
              </a:rPr>
              <a:t>Ag-</a:t>
            </a:r>
            <a:r>
              <a:rPr lang="fr-FR" sz="1500" b="1" dirty="0" err="1">
                <a:latin typeface="Century Gothic" panose="020B0502020202020204" pitchFamily="34" charset="0"/>
              </a:rPr>
              <a:t>enrofloxacine</a:t>
            </a:r>
            <a:endParaRPr lang="fr-FR" sz="1500" b="1" dirty="0">
              <a:latin typeface="Century Gothic" panose="020B0502020202020204" pitchFamily="34" charset="0"/>
            </a:endParaRPr>
          </a:p>
        </p:txBody>
      </p:sp>
      <p:pic>
        <p:nvPicPr>
          <p:cNvPr id="33" name="Image 32">
            <a:extLst>
              <a:ext uri="{FF2B5EF4-FFF2-40B4-BE49-F238E27FC236}">
                <a16:creationId xmlns:a16="http://schemas.microsoft.com/office/drawing/2014/main" id="{C0E9E1AF-FB16-73D3-0581-746191DF2C9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59" t="49147" r="25433" b="34887"/>
          <a:stretch/>
        </p:blipFill>
        <p:spPr>
          <a:xfrm>
            <a:off x="5228995" y="4145387"/>
            <a:ext cx="1582195" cy="833542"/>
          </a:xfrm>
          <a:prstGeom prst="rect">
            <a:avLst/>
          </a:prstGeom>
        </p:spPr>
      </p:pic>
      <p:pic>
        <p:nvPicPr>
          <p:cNvPr id="41" name="Image 40">
            <a:extLst>
              <a:ext uri="{FF2B5EF4-FFF2-40B4-BE49-F238E27FC236}">
                <a16:creationId xmlns:a16="http://schemas.microsoft.com/office/drawing/2014/main" id="{8B82DCEE-C981-CD15-6D1B-467C490CD9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78422" y="1661062"/>
            <a:ext cx="2353361" cy="1761273"/>
          </a:xfrm>
          <a:prstGeom prst="rect">
            <a:avLst/>
          </a:prstGeom>
        </p:spPr>
      </p:pic>
      <p:pic>
        <p:nvPicPr>
          <p:cNvPr id="42" name="Image 41">
            <a:extLst>
              <a:ext uri="{FF2B5EF4-FFF2-40B4-BE49-F238E27FC236}">
                <a16:creationId xmlns:a16="http://schemas.microsoft.com/office/drawing/2014/main" id="{0E39306C-D186-5E42-97DB-BF868B832D5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07" t="54516" r="32950" b="34849"/>
          <a:stretch/>
        </p:blipFill>
        <p:spPr>
          <a:xfrm>
            <a:off x="5137548" y="5030037"/>
            <a:ext cx="1746493" cy="708791"/>
          </a:xfrm>
          <a:prstGeom prst="rect">
            <a:avLst/>
          </a:prstGeom>
        </p:spPr>
      </p:pic>
      <p:pic>
        <p:nvPicPr>
          <p:cNvPr id="44" name="Graphique 43">
            <a:extLst>
              <a:ext uri="{FF2B5EF4-FFF2-40B4-BE49-F238E27FC236}">
                <a16:creationId xmlns:a16="http://schemas.microsoft.com/office/drawing/2014/main" id="{D96C226B-5843-F41E-87F3-E67FA5CA7DC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2297" y="246"/>
            <a:ext cx="2296942" cy="768315"/>
          </a:xfrm>
          <a:prstGeom prst="rect">
            <a:avLst/>
          </a:prstGeom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7C2909B1-2428-277E-EAED-68FB6FFF8F82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3056" b="70185" l="44844" r="65729"/>
                    </a14:imgEffect>
                  </a14:imgLayer>
                </a14:imgProps>
              </a:ext>
            </a:extLst>
          </a:blip>
          <a:srcRect l="44490" t="51392" r="34289" b="30226"/>
          <a:stretch/>
        </p:blipFill>
        <p:spPr>
          <a:xfrm>
            <a:off x="9737598" y="2571661"/>
            <a:ext cx="925864" cy="451124"/>
          </a:xfrm>
          <a:prstGeom prst="rect">
            <a:avLst/>
          </a:prstGeom>
        </p:spPr>
      </p:pic>
      <p:grpSp>
        <p:nvGrpSpPr>
          <p:cNvPr id="35" name="Groupe 34">
            <a:extLst>
              <a:ext uri="{FF2B5EF4-FFF2-40B4-BE49-F238E27FC236}">
                <a16:creationId xmlns:a16="http://schemas.microsoft.com/office/drawing/2014/main" id="{5E144160-E51F-6E5B-485A-E756C3CE944F}"/>
              </a:ext>
            </a:extLst>
          </p:cNvPr>
          <p:cNvGrpSpPr>
            <a:grpSpLocks noChangeAspect="1"/>
          </p:cNvGrpSpPr>
          <p:nvPr/>
        </p:nvGrpSpPr>
        <p:grpSpPr>
          <a:xfrm>
            <a:off x="8755234" y="3807945"/>
            <a:ext cx="2890591" cy="1001407"/>
            <a:chOff x="5521910" y="870053"/>
            <a:chExt cx="3826275" cy="1325563"/>
          </a:xfrm>
        </p:grpSpPr>
        <p:pic>
          <p:nvPicPr>
            <p:cNvPr id="36" name="Image 35">
              <a:extLst>
                <a:ext uri="{FF2B5EF4-FFF2-40B4-BE49-F238E27FC236}">
                  <a16:creationId xmlns:a16="http://schemas.microsoft.com/office/drawing/2014/main" id="{D9D7704D-6740-DA81-735A-DD7D6F79A4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14" b="18959"/>
            <a:stretch/>
          </p:blipFill>
          <p:spPr>
            <a:xfrm>
              <a:off x="5521910" y="870053"/>
              <a:ext cx="3826275" cy="1325563"/>
            </a:xfrm>
            <a:prstGeom prst="rect">
              <a:avLst/>
            </a:prstGeom>
          </p:spPr>
        </p:pic>
        <p:sp>
          <p:nvSpPr>
            <p:cNvPr id="37" name="Ellipse 36">
              <a:extLst>
                <a:ext uri="{FF2B5EF4-FFF2-40B4-BE49-F238E27FC236}">
                  <a16:creationId xmlns:a16="http://schemas.microsoft.com/office/drawing/2014/main" id="{D78D2470-190B-C499-C7F1-3188E75F11CA}"/>
                </a:ext>
              </a:extLst>
            </p:cNvPr>
            <p:cNvSpPr/>
            <p:nvPr/>
          </p:nvSpPr>
          <p:spPr>
            <a:xfrm>
              <a:off x="5769432" y="915010"/>
              <a:ext cx="403200" cy="401715"/>
            </a:xfrm>
            <a:prstGeom prst="ellipse">
              <a:avLst/>
            </a:prstGeom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/>
                <a:t>1</a:t>
              </a:r>
            </a:p>
          </p:txBody>
        </p:sp>
        <p:sp>
          <p:nvSpPr>
            <p:cNvPr id="38" name="Ellipse 37">
              <a:extLst>
                <a:ext uri="{FF2B5EF4-FFF2-40B4-BE49-F238E27FC236}">
                  <a16:creationId xmlns:a16="http://schemas.microsoft.com/office/drawing/2014/main" id="{CECF8E4C-6ABB-0BAA-17AE-CA5380DA932D}"/>
                </a:ext>
              </a:extLst>
            </p:cNvPr>
            <p:cNvSpPr/>
            <p:nvPr/>
          </p:nvSpPr>
          <p:spPr>
            <a:xfrm>
              <a:off x="6806159" y="915010"/>
              <a:ext cx="403200" cy="401715"/>
            </a:xfrm>
            <a:prstGeom prst="ellipse">
              <a:avLst/>
            </a:prstGeom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/>
                <a:t>2</a:t>
              </a:r>
            </a:p>
          </p:txBody>
        </p:sp>
        <p:sp>
          <p:nvSpPr>
            <p:cNvPr id="39" name="Ellipse 38">
              <a:extLst>
                <a:ext uri="{FF2B5EF4-FFF2-40B4-BE49-F238E27FC236}">
                  <a16:creationId xmlns:a16="http://schemas.microsoft.com/office/drawing/2014/main" id="{8149E3E3-4CD2-3877-82CF-AF08754DD079}"/>
                </a:ext>
              </a:extLst>
            </p:cNvPr>
            <p:cNvSpPr/>
            <p:nvPr/>
          </p:nvSpPr>
          <p:spPr>
            <a:xfrm>
              <a:off x="7842886" y="898819"/>
              <a:ext cx="403200" cy="401715"/>
            </a:xfrm>
            <a:prstGeom prst="ellipse">
              <a:avLst/>
            </a:prstGeom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/>
                <a:t>3</a:t>
              </a:r>
            </a:p>
          </p:txBody>
        </p:sp>
        <p:sp>
          <p:nvSpPr>
            <p:cNvPr id="40" name="Ellipse 39">
              <a:extLst>
                <a:ext uri="{FF2B5EF4-FFF2-40B4-BE49-F238E27FC236}">
                  <a16:creationId xmlns:a16="http://schemas.microsoft.com/office/drawing/2014/main" id="{5078F808-47A5-0B0C-76E6-3C587432A002}"/>
                </a:ext>
              </a:extLst>
            </p:cNvPr>
            <p:cNvSpPr/>
            <p:nvPr/>
          </p:nvSpPr>
          <p:spPr>
            <a:xfrm>
              <a:off x="8876402" y="915010"/>
              <a:ext cx="403200" cy="401715"/>
            </a:xfrm>
            <a:prstGeom prst="ellipse">
              <a:avLst/>
            </a:prstGeom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/>
                <a:t>4</a:t>
              </a:r>
            </a:p>
          </p:txBody>
        </p:sp>
      </p:grpSp>
      <p:pic>
        <p:nvPicPr>
          <p:cNvPr id="49" name="Picture 48" descr="RÃ©sultat de recherche d'images pour &quot;tick&quot;">
            <a:extLst>
              <a:ext uri="{FF2B5EF4-FFF2-40B4-BE49-F238E27FC236}">
                <a16:creationId xmlns:a16="http://schemas.microsoft.com/office/drawing/2014/main" id="{11AC3109-5423-4944-B56D-AEB0B9B0C7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239346" y="1135762"/>
            <a:ext cx="521097" cy="506623"/>
          </a:xfrm>
          <a:prstGeom prst="rect">
            <a:avLst/>
          </a:prstGeom>
          <a:noFill/>
        </p:spPr>
      </p:pic>
      <p:pic>
        <p:nvPicPr>
          <p:cNvPr id="52" name="Picture 51" descr="RÃ©sultat de recherche d'images pour &quot;tick&quot;">
            <a:extLst>
              <a:ext uri="{FF2B5EF4-FFF2-40B4-BE49-F238E27FC236}">
                <a16:creationId xmlns:a16="http://schemas.microsoft.com/office/drawing/2014/main" id="{6E1ED568-E841-4FBE-BEC9-E84A7B7F00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890380" y="1156017"/>
            <a:ext cx="519474" cy="505045"/>
          </a:xfrm>
          <a:prstGeom prst="rect">
            <a:avLst/>
          </a:prstGeom>
          <a:noFill/>
        </p:spPr>
      </p:pic>
      <p:pic>
        <p:nvPicPr>
          <p:cNvPr id="53" name="Picture 52" descr="RÃ©sultat de recherche d'images pour &quot;tick&quot;">
            <a:extLst>
              <a:ext uri="{FF2B5EF4-FFF2-40B4-BE49-F238E27FC236}">
                <a16:creationId xmlns:a16="http://schemas.microsoft.com/office/drawing/2014/main" id="{57E22B2C-FABC-4A1A-8BD4-307EC50B3C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1464937" y="1097454"/>
            <a:ext cx="496047" cy="482269"/>
          </a:xfrm>
          <a:prstGeom prst="rect">
            <a:avLst/>
          </a:prstGeom>
          <a:noFill/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147BF2DA-F01B-4469-82A0-BF0B59BF3264}"/>
              </a:ext>
            </a:extLst>
          </p:cNvPr>
          <p:cNvSpPr txBox="1"/>
          <p:nvPr/>
        </p:nvSpPr>
        <p:spPr>
          <a:xfrm>
            <a:off x="-912725" y="4207023"/>
            <a:ext cx="6141720" cy="8771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fr-FR" sz="1700" b="1" dirty="0">
                <a:solidFill>
                  <a:srgbClr val="CD21C1"/>
                </a:solidFill>
                <a:latin typeface="Book Antiqua" panose="02040602050305030304" pitchFamily="18" charset="0"/>
              </a:rPr>
              <a:t>Candidat</a:t>
            </a:r>
            <a:r>
              <a:rPr lang="en-GB" sz="1700" b="1" dirty="0">
                <a:solidFill>
                  <a:srgbClr val="CD21C1"/>
                </a:solidFill>
                <a:latin typeface="Book Antiqua" panose="02040602050305030304" pitchFamily="18" charset="0"/>
              </a:rPr>
              <a:t> s</a:t>
            </a:r>
            <a:r>
              <a:rPr kumimoji="0" lang="en-GB" sz="1700" b="1" i="0" u="none" strike="noStrike" kern="1200" cap="none" spc="0" normalizeH="0" baseline="0" noProof="0" dirty="0" err="1">
                <a:ln>
                  <a:noFill/>
                </a:ln>
                <a:solidFill>
                  <a:srgbClr val="CD21C1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électionné</a:t>
            </a:r>
            <a:endParaRPr kumimoji="0" lang="en-GB" sz="1700" b="1" i="0" u="none" strike="noStrike" kern="1200" cap="none" spc="0" normalizeH="0" baseline="0" noProof="0" dirty="0">
              <a:ln>
                <a:noFill/>
              </a:ln>
              <a:solidFill>
                <a:srgbClr val="CD21C1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+mn-cs"/>
            </a:endParaRP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1700" b="1" i="0" u="none" strike="noStrike" kern="1200" cap="none" spc="0" normalizeH="0" baseline="0" noProof="0" dirty="0" err="1">
                <a:ln>
                  <a:noFill/>
                </a:ln>
                <a:solidFill>
                  <a:srgbClr val="CD21C1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Complexe</a:t>
            </a:r>
            <a:r>
              <a:rPr kumimoji="0" lang="en-GB" sz="1700" b="1" i="0" u="none" strike="noStrike" kern="1200" cap="none" spc="0" normalizeH="0" baseline="0" noProof="0" dirty="0">
                <a:ln>
                  <a:noFill/>
                </a:ln>
                <a:solidFill>
                  <a:srgbClr val="CD21C1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 non </a:t>
            </a:r>
            <a:r>
              <a:rPr kumimoji="0" lang="en-GB" sz="1700" b="1" i="0" u="none" strike="noStrike" kern="1200" cap="none" spc="0" normalizeH="0" baseline="0" noProof="0" dirty="0" err="1">
                <a:ln>
                  <a:noFill/>
                </a:ln>
                <a:solidFill>
                  <a:srgbClr val="CD21C1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répertorié</a:t>
            </a:r>
            <a:r>
              <a:rPr kumimoji="0" lang="en-GB" sz="1700" b="1" i="0" u="none" strike="noStrike" kern="1200" cap="none" spc="0" normalizeH="0" baseline="0" noProof="0" dirty="0">
                <a:ln>
                  <a:noFill/>
                </a:ln>
                <a:solidFill>
                  <a:srgbClr val="CD21C1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 </a:t>
            </a:r>
            <a:r>
              <a:rPr kumimoji="0" lang="en-GB" sz="1700" b="1" i="0" u="none" strike="noStrike" kern="1200" cap="none" spc="0" normalizeH="0" baseline="0" noProof="0" dirty="0" err="1">
                <a:ln>
                  <a:noFill/>
                </a:ln>
                <a:solidFill>
                  <a:srgbClr val="CD21C1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synthétisé</a:t>
            </a:r>
            <a:endParaRPr kumimoji="0" lang="en-GB" sz="1700" b="1" i="0" u="none" strike="noStrike" kern="1200" cap="none" spc="0" normalizeH="0" baseline="0" noProof="0" dirty="0">
              <a:ln>
                <a:noFill/>
              </a:ln>
              <a:solidFill>
                <a:srgbClr val="CD21C1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700" b="0" i="0" u="none" strike="noStrike" kern="1200" cap="none" spc="0" normalizeH="0" baseline="0" noProof="0" dirty="0">
              <a:ln>
                <a:noFill/>
              </a:ln>
              <a:solidFill>
                <a:srgbClr val="CD21C1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+mn-cs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756A4CC8-F7B0-41B1-BFBC-AB29FB5E1D22}"/>
              </a:ext>
            </a:extLst>
          </p:cNvPr>
          <p:cNvSpPr txBox="1"/>
          <p:nvPr/>
        </p:nvSpPr>
        <p:spPr>
          <a:xfrm>
            <a:off x="2816396" y="3460735"/>
            <a:ext cx="6141720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fr-FR" sz="1700" b="1" dirty="0">
                <a:solidFill>
                  <a:srgbClr val="CD21C1"/>
                </a:solidFill>
                <a:latin typeface="Book Antiqua" panose="02040602050305030304" pitchFamily="18" charset="0"/>
              </a:rPr>
              <a:t>Synthèse d’une poudre réactive  pour prise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791CDB78-94FD-48F4-8BAB-BDA5AC0C2759}"/>
              </a:ext>
            </a:extLst>
          </p:cNvPr>
          <p:cNvSpPr txBox="1"/>
          <p:nvPr/>
        </p:nvSpPr>
        <p:spPr>
          <a:xfrm>
            <a:off x="7031783" y="5174657"/>
            <a:ext cx="6141720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fr-FR" sz="1700" b="1" dirty="0">
                <a:solidFill>
                  <a:srgbClr val="CD21C1"/>
                </a:solidFill>
                <a:latin typeface="Book Antiqua" panose="02040602050305030304" pitchFamily="18" charset="0"/>
              </a:rPr>
              <a:t>Bonne manipulabilité des matériaux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fr-FR" sz="1700" b="1" dirty="0">
                <a:solidFill>
                  <a:srgbClr val="CD21C1"/>
                </a:solidFill>
                <a:latin typeface="Book Antiqua" panose="02040602050305030304" pitchFamily="18" charset="0"/>
              </a:rPr>
              <a:t>Réaction de prise rapide (&lt;15min)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C43CC088-210E-4EC7-87CF-B8B9C2478F55}"/>
              </a:ext>
            </a:extLst>
          </p:cNvPr>
          <p:cNvSpPr txBox="1"/>
          <p:nvPr/>
        </p:nvSpPr>
        <p:spPr>
          <a:xfrm>
            <a:off x="7422529" y="3191596"/>
            <a:ext cx="4846587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fr-FR" sz="1700" b="1" i="1" dirty="0">
                <a:solidFill>
                  <a:srgbClr val="0000CC"/>
                </a:solidFill>
                <a:latin typeface="Book Antiqua" panose="02040602050305030304" pitchFamily="18" charset="0"/>
              </a:rPr>
              <a:t>Effet </a:t>
            </a:r>
            <a:r>
              <a:rPr lang="fr-FR" sz="1700" b="1" i="1" dirty="0" err="1">
                <a:solidFill>
                  <a:srgbClr val="0000CC"/>
                </a:solidFill>
                <a:latin typeface="Book Antiqua" panose="02040602050305030304" pitchFamily="18" charset="0"/>
              </a:rPr>
              <a:t>burst</a:t>
            </a:r>
            <a:r>
              <a:rPr lang="fr-FR" sz="1700" b="1" i="1" dirty="0">
                <a:solidFill>
                  <a:srgbClr val="0000CC"/>
                </a:solidFill>
                <a:latin typeface="Book Antiqua" panose="02040602050305030304" pitchFamily="18" charset="0"/>
              </a:rPr>
              <a:t> sur 6h de relargage</a:t>
            </a:r>
          </a:p>
        </p:txBody>
      </p:sp>
    </p:spTree>
    <p:extLst>
      <p:ext uri="{BB962C8B-B14F-4D97-AF65-F5344CB8AC3E}">
        <p14:creationId xmlns:p14="http://schemas.microsoft.com/office/powerpoint/2010/main" val="4048999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7E21F3C-AE16-4713-8DEA-6CF10230E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6E63C-6C58-43C3-A6CA-EAE4D4A848DB}" type="slidenum">
              <a:rPr lang="fr-FR" smtClean="0"/>
              <a:t>11</a:t>
            </a:fld>
            <a:endParaRPr lang="fr-FR"/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4E388F37-899A-5DF0-38E6-84785EFEDBE1}"/>
              </a:ext>
            </a:extLst>
          </p:cNvPr>
          <p:cNvSpPr txBox="1">
            <a:spLocks/>
          </p:cNvSpPr>
          <p:nvPr/>
        </p:nvSpPr>
        <p:spPr>
          <a:xfrm>
            <a:off x="358436" y="-135286"/>
            <a:ext cx="1147512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3600" dirty="0">
                <a:latin typeface="Century Gothic" panose="020B0502020202020204" pitchFamily="34" charset="0"/>
              </a:rPr>
              <a:t>Analyse en </a:t>
            </a:r>
            <a:r>
              <a:rPr lang="fr-FR" sz="3300" dirty="0">
                <a:latin typeface="Century Gothic" panose="020B0502020202020204" pitchFamily="34" charset="0"/>
              </a:rPr>
              <a:t>cours</a:t>
            </a:r>
            <a:r>
              <a:rPr lang="fr-FR" sz="3600" dirty="0">
                <a:latin typeface="Century Gothic" panose="020B0502020202020204" pitchFamily="34" charset="0"/>
              </a:rPr>
              <a:t> </a:t>
            </a:r>
          </a:p>
          <a:p>
            <a:pPr algn="ctr"/>
            <a:r>
              <a:rPr lang="fr-FR" sz="3600" dirty="0">
                <a:latin typeface="Century Gothic" panose="020B0502020202020204" pitchFamily="34" charset="0"/>
              </a:rPr>
              <a:t>Avancées et perspectives</a:t>
            </a:r>
          </a:p>
        </p:txBody>
      </p:sp>
      <p:pic>
        <p:nvPicPr>
          <p:cNvPr id="44" name="Graphique 43">
            <a:extLst>
              <a:ext uri="{FF2B5EF4-FFF2-40B4-BE49-F238E27FC236}">
                <a16:creationId xmlns:a16="http://schemas.microsoft.com/office/drawing/2014/main" id="{D96C226B-5843-F41E-87F3-E67FA5CA7D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297" y="246"/>
            <a:ext cx="2296942" cy="768315"/>
          </a:xfrm>
          <a:prstGeom prst="rect">
            <a:avLst/>
          </a:prstGeom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32519C1F-DD40-3564-716D-C1DB41EFC79E}"/>
              </a:ext>
            </a:extLst>
          </p:cNvPr>
          <p:cNvSpPr/>
          <p:nvPr/>
        </p:nvSpPr>
        <p:spPr>
          <a:xfrm>
            <a:off x="8946408" y="1838735"/>
            <a:ext cx="1260000" cy="1260000"/>
          </a:xfrm>
          <a:prstGeom prst="ellipse">
            <a:avLst/>
          </a:prstGeom>
          <a:solidFill>
            <a:schemeClr val="accent2">
              <a:alpha val="54000"/>
            </a:schemeClr>
          </a:solidFill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6BA47106-A385-8E45-72BD-0D24535504D7}"/>
              </a:ext>
            </a:extLst>
          </p:cNvPr>
          <p:cNvSpPr/>
          <p:nvPr/>
        </p:nvSpPr>
        <p:spPr>
          <a:xfrm>
            <a:off x="5365894" y="1797508"/>
            <a:ext cx="1260000" cy="1260000"/>
          </a:xfrm>
          <a:prstGeom prst="ellipse">
            <a:avLst/>
          </a:prstGeom>
          <a:solidFill>
            <a:schemeClr val="accent2">
              <a:alpha val="54000"/>
            </a:schemeClr>
          </a:solidFill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E3FF2442-4A88-4B71-FB49-F0F230D837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56473" y="1894077"/>
            <a:ext cx="601690" cy="1151577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EC670D67-2A5F-46AF-6183-F9322DCDFB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59860" y="2067466"/>
            <a:ext cx="1453759" cy="846103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36FACD1D-95CA-8970-94AA-6FB8943A89FE}"/>
              </a:ext>
            </a:extLst>
          </p:cNvPr>
          <p:cNvSpPr txBox="1"/>
          <p:nvPr/>
        </p:nvSpPr>
        <p:spPr>
          <a:xfrm>
            <a:off x="8241476" y="1063771"/>
            <a:ext cx="27109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>
                <a:latin typeface="Century Gothic" panose="020B0502020202020204" pitchFamily="34" charset="0"/>
                <a:ea typeface="Calibri" panose="020F0502020204030204" pitchFamily="34" charset="0"/>
              </a:rPr>
              <a:t>É</a:t>
            </a:r>
            <a:r>
              <a:rPr lang="fr-FR" b="1" dirty="0">
                <a:latin typeface="Century Gothic" panose="020B0502020202020204" pitchFamily="34" charset="0"/>
              </a:rPr>
              <a:t>valuations biologique</a:t>
            </a:r>
          </a:p>
          <a:p>
            <a:pPr algn="ctr"/>
            <a:r>
              <a:rPr lang="fr-FR" b="1" dirty="0">
                <a:latin typeface="Century Gothic" panose="020B0502020202020204" pitchFamily="34" charset="0"/>
              </a:rPr>
              <a:t> et bactériologique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64D4B06D-37BF-38FC-2B5E-E4A46EFBC09E}"/>
              </a:ext>
            </a:extLst>
          </p:cNvPr>
          <p:cNvSpPr txBox="1"/>
          <p:nvPr/>
        </p:nvSpPr>
        <p:spPr>
          <a:xfrm>
            <a:off x="4534139" y="1190581"/>
            <a:ext cx="33602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latin typeface="Century Gothic" panose="020B0502020202020204" pitchFamily="34" charset="0"/>
              </a:rPr>
              <a:t>Caractérisation mécaniques</a:t>
            </a: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30100890-40FE-1D83-B549-A23207024E6E}"/>
              </a:ext>
            </a:extLst>
          </p:cNvPr>
          <p:cNvSpPr/>
          <p:nvPr/>
        </p:nvSpPr>
        <p:spPr>
          <a:xfrm>
            <a:off x="1825131" y="1653569"/>
            <a:ext cx="1260000" cy="1260000"/>
          </a:xfrm>
          <a:prstGeom prst="ellipse">
            <a:avLst/>
          </a:prstGeom>
          <a:solidFill>
            <a:schemeClr val="accent2">
              <a:alpha val="54000"/>
            </a:schemeClr>
          </a:solidFill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B7420DB9-F7BF-B005-D909-B1ACE7D3A8E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93" b="98361" l="0" r="9955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82684" y="1895866"/>
            <a:ext cx="944893" cy="775405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E3901641-715B-19B7-1FCF-C9E4046733AB}"/>
              </a:ext>
            </a:extLst>
          </p:cNvPr>
          <p:cNvSpPr txBox="1"/>
          <p:nvPr/>
        </p:nvSpPr>
        <p:spPr>
          <a:xfrm>
            <a:off x="525770" y="1197224"/>
            <a:ext cx="3571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latin typeface="Century Gothic" panose="020B0502020202020204" pitchFamily="34" charset="0"/>
                <a:ea typeface="Calibri" panose="020F0502020204030204" pitchFamily="34" charset="0"/>
              </a:rPr>
              <a:t>É</a:t>
            </a:r>
            <a:r>
              <a:rPr lang="fr-FR" b="1" dirty="0">
                <a:latin typeface="Century Gothic" panose="020B0502020202020204" pitchFamily="34" charset="0"/>
              </a:rPr>
              <a:t>tude du relargage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FE70E882-8506-0824-7600-78FA002C264D}"/>
              </a:ext>
            </a:extLst>
          </p:cNvPr>
          <p:cNvSpPr txBox="1"/>
          <p:nvPr/>
        </p:nvSpPr>
        <p:spPr>
          <a:xfrm>
            <a:off x="711596" y="3068749"/>
            <a:ext cx="34286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200" dirty="0">
                <a:latin typeface="Century Gothic" panose="020B0502020202020204" pitchFamily="34" charset="0"/>
              </a:rPr>
              <a:t>Pastilles prise optimisée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200" dirty="0">
                <a:latin typeface="Century Gothic" panose="020B0502020202020204" pitchFamily="34" charset="0"/>
              </a:rPr>
              <a:t>Effet </a:t>
            </a:r>
            <a:r>
              <a:rPr lang="fr-FR" sz="1200" dirty="0" err="1">
                <a:latin typeface="Century Gothic" panose="020B0502020202020204" pitchFamily="34" charset="0"/>
              </a:rPr>
              <a:t>burst</a:t>
            </a:r>
            <a:r>
              <a:rPr lang="fr-FR" sz="1200" dirty="0">
                <a:latin typeface="Century Gothic" panose="020B0502020202020204" pitchFamily="34" charset="0"/>
              </a:rPr>
              <a:t>: activité antibactérienne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AA766AC9-0037-BE8D-2EFB-3C6927C2ACED}"/>
              </a:ext>
            </a:extLst>
          </p:cNvPr>
          <p:cNvSpPr txBox="1"/>
          <p:nvPr/>
        </p:nvSpPr>
        <p:spPr>
          <a:xfrm>
            <a:off x="4281547" y="3189642"/>
            <a:ext cx="34286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200" dirty="0">
                <a:latin typeface="Century Gothic" panose="020B0502020202020204" pitchFamily="34" charset="0"/>
              </a:rPr>
              <a:t>Traction, flexion 3 points et </a:t>
            </a:r>
            <a:r>
              <a:rPr lang="fr-FR" sz="1200" dirty="0" err="1">
                <a:latin typeface="Century Gothic" panose="020B0502020202020204" pitchFamily="34" charset="0"/>
              </a:rPr>
              <a:t>microdureté</a:t>
            </a:r>
            <a:endParaRPr lang="fr-FR" sz="1200" dirty="0">
              <a:latin typeface="Century Gothic" panose="020B0502020202020204" pitchFamily="34" charset="0"/>
            </a:endParaRPr>
          </a:p>
        </p:txBody>
      </p:sp>
      <p:pic>
        <p:nvPicPr>
          <p:cNvPr id="34" name="Image 33">
            <a:extLst>
              <a:ext uri="{FF2B5EF4-FFF2-40B4-BE49-F238E27FC236}">
                <a16:creationId xmlns:a16="http://schemas.microsoft.com/office/drawing/2014/main" id="{6958F62E-FE3B-BB3E-96E1-63A1256455B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100000" l="10000" r="9677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66337" y="4163116"/>
            <a:ext cx="1531525" cy="935932"/>
          </a:xfrm>
          <a:prstGeom prst="rect">
            <a:avLst/>
          </a:prstGeom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1D33804A-E5C8-2D71-45C6-E9D94DF1B42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422366" y="5715829"/>
            <a:ext cx="1537873" cy="495800"/>
          </a:xfrm>
          <a:prstGeom prst="rect">
            <a:avLst/>
          </a:prstGeom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E7AFBA34-B2C2-A44E-5267-160724968FC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521" b="99160" l="426" r="100000">
                        <a14:foregroundMark x1="38298" y1="80252" x2="38298" y2="80252"/>
                        <a14:foregroundMark x1="74894" y1="82353" x2="74894" y2="8235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57067" y="3319733"/>
            <a:ext cx="1620951" cy="1641644"/>
          </a:xfrm>
          <a:prstGeom prst="rect">
            <a:avLst/>
          </a:prstGeom>
        </p:spPr>
      </p:pic>
      <p:sp>
        <p:nvSpPr>
          <p:cNvPr id="37" name="Flèche : courbe vers le bas 36">
            <a:extLst>
              <a:ext uri="{FF2B5EF4-FFF2-40B4-BE49-F238E27FC236}">
                <a16:creationId xmlns:a16="http://schemas.microsoft.com/office/drawing/2014/main" id="{0FB87D93-BDF2-CAA8-9432-BE56DAF34541}"/>
              </a:ext>
            </a:extLst>
          </p:cNvPr>
          <p:cNvSpPr/>
          <p:nvPr/>
        </p:nvSpPr>
        <p:spPr>
          <a:xfrm rot="19748197">
            <a:off x="1044446" y="4146343"/>
            <a:ext cx="745014" cy="445028"/>
          </a:xfrm>
          <a:prstGeom prst="curved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Image 37">
            <a:extLst>
              <a:ext uri="{FF2B5EF4-FFF2-40B4-BE49-F238E27FC236}">
                <a16:creationId xmlns:a16="http://schemas.microsoft.com/office/drawing/2014/main" id="{D4046285-4BC9-0958-6D85-CAEDAA2975F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3181" y="3942828"/>
            <a:ext cx="462496" cy="1188615"/>
          </a:xfrm>
          <a:prstGeom prst="rect">
            <a:avLst/>
          </a:prstGeom>
        </p:spPr>
      </p:pic>
      <p:sp>
        <p:nvSpPr>
          <p:cNvPr id="40" name="ZoneTexte 39">
            <a:extLst>
              <a:ext uri="{FF2B5EF4-FFF2-40B4-BE49-F238E27FC236}">
                <a16:creationId xmlns:a16="http://schemas.microsoft.com/office/drawing/2014/main" id="{1BD0AC31-BFCD-5AC9-B31F-79D1391E74DA}"/>
              </a:ext>
            </a:extLst>
          </p:cNvPr>
          <p:cNvSpPr txBox="1"/>
          <p:nvPr/>
        </p:nvSpPr>
        <p:spPr>
          <a:xfrm>
            <a:off x="8134387" y="3123097"/>
            <a:ext cx="29047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200" dirty="0">
                <a:latin typeface="Century Gothic" panose="020B0502020202020204" pitchFamily="34" charset="0"/>
              </a:rPr>
              <a:t>Cytocompatibilité et </a:t>
            </a:r>
            <a:r>
              <a:rPr lang="fr-FR" sz="1200" dirty="0" err="1">
                <a:latin typeface="Century Gothic" panose="020B0502020202020204" pitchFamily="34" charset="0"/>
              </a:rPr>
              <a:t>bioactivité</a:t>
            </a:r>
            <a:endParaRPr lang="fr-FR" sz="1200" dirty="0">
              <a:latin typeface="Century Gothic" panose="020B0502020202020204" pitchFamily="34" charset="0"/>
            </a:endParaRPr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485A2F20-CE58-4E4E-2CB0-6BD4EB622904}"/>
              </a:ext>
            </a:extLst>
          </p:cNvPr>
          <p:cNvSpPr txBox="1"/>
          <p:nvPr/>
        </p:nvSpPr>
        <p:spPr>
          <a:xfrm>
            <a:off x="7323028" y="1903558"/>
            <a:ext cx="17289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br>
              <a:rPr lang="fr-FR" sz="1200" b="1" dirty="0">
                <a:latin typeface="Century Gothic" panose="020B0502020202020204" pitchFamily="34" charset="0"/>
              </a:rPr>
            </a:br>
            <a:r>
              <a:rPr lang="fr-FR" sz="1200" dirty="0">
                <a:latin typeface="Century Gothic" panose="020B0502020202020204" pitchFamily="34" charset="0"/>
              </a:rPr>
              <a:t>Modèles cellulaires de la sphère orale</a:t>
            </a:r>
          </a:p>
        </p:txBody>
      </p:sp>
      <p:pic>
        <p:nvPicPr>
          <p:cNvPr id="46" name="Image 45">
            <a:extLst>
              <a:ext uri="{FF2B5EF4-FFF2-40B4-BE49-F238E27FC236}">
                <a16:creationId xmlns:a16="http://schemas.microsoft.com/office/drawing/2014/main" id="{38652239-1E48-5EF6-16AD-F991C0D4A0C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>
                        <a14:foregroundMark x1="57934" y1="31835" x2="57934" y2="31835"/>
                        <a14:foregroundMark x1="67528" y1="21348" x2="67528" y2="21348"/>
                        <a14:foregroundMark x1="74539" y1="15356" x2="74539" y2="15356"/>
                        <a14:foregroundMark x1="24354" y1="46816" x2="24354" y2="46816"/>
                        <a14:foregroundMark x1="48339" y1="47191" x2="48339" y2="47191"/>
                        <a14:foregroundMark x1="38745" y1="52434" x2="38745" y2="5243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18038" y="3417217"/>
            <a:ext cx="911668" cy="898211"/>
          </a:xfrm>
          <a:prstGeom prst="rect">
            <a:avLst/>
          </a:prstGeom>
        </p:spPr>
      </p:pic>
      <p:sp>
        <p:nvSpPr>
          <p:cNvPr id="48" name="ZoneTexte 47">
            <a:extLst>
              <a:ext uri="{FF2B5EF4-FFF2-40B4-BE49-F238E27FC236}">
                <a16:creationId xmlns:a16="http://schemas.microsoft.com/office/drawing/2014/main" id="{2DE27549-9615-7701-7D7F-D313DB243A0D}"/>
              </a:ext>
            </a:extLst>
          </p:cNvPr>
          <p:cNvSpPr txBox="1"/>
          <p:nvPr/>
        </p:nvSpPr>
        <p:spPr>
          <a:xfrm>
            <a:off x="7587624" y="4315428"/>
            <a:ext cx="14084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i="1" dirty="0">
                <a:latin typeface="Century Gothic" panose="020B0502020202020204" pitchFamily="34" charset="0"/>
              </a:rPr>
              <a:t>Cytotoxicité au cristal violet</a:t>
            </a:r>
          </a:p>
        </p:txBody>
      </p:sp>
      <p:pic>
        <p:nvPicPr>
          <p:cNvPr id="49" name="Image 48">
            <a:extLst>
              <a:ext uri="{FF2B5EF4-FFF2-40B4-BE49-F238E27FC236}">
                <a16:creationId xmlns:a16="http://schemas.microsoft.com/office/drawing/2014/main" id="{1B7A4F9C-C21B-5D47-F7E7-C6907378CF8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399" b="100000" l="0" r="100000">
                        <a14:foregroundMark x1="53548" y1="37063" x2="53548" y2="37063"/>
                        <a14:foregroundMark x1="46129" y1="28671" x2="46129" y2="28671"/>
                        <a14:foregroundMark x1="42903" y1="26573" x2="42903" y2="26573"/>
                        <a14:foregroundMark x1="27419" y1="22378" x2="27419" y2="22378"/>
                        <a14:foregroundMark x1="15484" y1="12937" x2="15484" y2="12937"/>
                        <a14:foregroundMark x1="14839" y1="17832" x2="14839" y2="17832"/>
                        <a14:foregroundMark x1="12903" y1="33217" x2="12903" y2="33217"/>
                        <a14:foregroundMark x1="29677" y1="35664" x2="29677" y2="35664"/>
                        <a14:foregroundMark x1="36774" y1="19580" x2="36774" y2="19580"/>
                        <a14:foregroundMark x1="35484" y1="15734" x2="35484" y2="1573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48544" y="3442654"/>
            <a:ext cx="918440" cy="847335"/>
          </a:xfrm>
          <a:prstGeom prst="rect">
            <a:avLst/>
          </a:prstGeom>
        </p:spPr>
      </p:pic>
      <p:sp>
        <p:nvSpPr>
          <p:cNvPr id="50" name="ZoneTexte 49">
            <a:extLst>
              <a:ext uri="{FF2B5EF4-FFF2-40B4-BE49-F238E27FC236}">
                <a16:creationId xmlns:a16="http://schemas.microsoft.com/office/drawing/2014/main" id="{3D85671A-9215-CB34-3BE2-8FC96BEFA9B9}"/>
              </a:ext>
            </a:extLst>
          </p:cNvPr>
          <p:cNvSpPr txBox="1"/>
          <p:nvPr/>
        </p:nvSpPr>
        <p:spPr>
          <a:xfrm>
            <a:off x="8795639" y="4245412"/>
            <a:ext cx="14991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i="1" dirty="0">
                <a:latin typeface="Century Gothic" panose="020B0502020202020204" pitchFamily="34" charset="0"/>
              </a:rPr>
              <a:t>Activité métabolique à l’Alamar Blue</a:t>
            </a:r>
          </a:p>
        </p:txBody>
      </p:sp>
      <p:sp>
        <p:nvSpPr>
          <p:cNvPr id="53" name="ZoneTexte 52">
            <a:extLst>
              <a:ext uri="{FF2B5EF4-FFF2-40B4-BE49-F238E27FC236}">
                <a16:creationId xmlns:a16="http://schemas.microsoft.com/office/drawing/2014/main" id="{19E8AF82-00CE-2F6B-BF0D-720D2C63A38E}"/>
              </a:ext>
            </a:extLst>
          </p:cNvPr>
          <p:cNvSpPr txBox="1"/>
          <p:nvPr/>
        </p:nvSpPr>
        <p:spPr>
          <a:xfrm>
            <a:off x="10386383" y="4659299"/>
            <a:ext cx="19489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i="1" dirty="0">
                <a:latin typeface="Century Gothic" panose="020B0502020202020204" pitchFamily="34" charset="0"/>
              </a:rPr>
              <a:t>Morphologie et bioactivité</a:t>
            </a:r>
            <a:br>
              <a:rPr lang="fr-FR" sz="1000" i="1" dirty="0">
                <a:latin typeface="Century Gothic" panose="020B0502020202020204" pitchFamily="34" charset="0"/>
              </a:rPr>
            </a:br>
            <a:r>
              <a:rPr lang="fr-FR" sz="1000" i="1" dirty="0">
                <a:solidFill>
                  <a:srgbClr val="056500"/>
                </a:solidFill>
                <a:latin typeface="Century Gothic" panose="020B0502020202020204" pitchFamily="34" charset="0"/>
              </a:rPr>
              <a:t>Imagerie Confocale</a:t>
            </a:r>
            <a:endParaRPr lang="fr-FR" sz="1000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54" name="ZoneTexte 53">
            <a:extLst>
              <a:ext uri="{FF2B5EF4-FFF2-40B4-BE49-F238E27FC236}">
                <a16:creationId xmlns:a16="http://schemas.microsoft.com/office/drawing/2014/main" id="{6AC7AEED-0537-52AA-1BC5-62DF21567355}"/>
              </a:ext>
            </a:extLst>
          </p:cNvPr>
          <p:cNvSpPr txBox="1"/>
          <p:nvPr/>
        </p:nvSpPr>
        <p:spPr>
          <a:xfrm>
            <a:off x="8144623" y="5076294"/>
            <a:ext cx="29047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200" dirty="0">
                <a:latin typeface="Century Gothic" panose="020B0502020202020204" pitchFamily="34" charset="0"/>
              </a:rPr>
              <a:t>Test de diffusion/inhibition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200" dirty="0">
                <a:latin typeface="Century Gothic" panose="020B0502020202020204" pitchFamily="34" charset="0"/>
              </a:rPr>
              <a:t>Croissance et dénombrement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200" dirty="0">
                <a:latin typeface="Century Gothic" panose="020B0502020202020204" pitchFamily="34" charset="0"/>
              </a:rPr>
              <a:t>Formation de biofilms</a:t>
            </a:r>
          </a:p>
        </p:txBody>
      </p:sp>
      <p:grpSp>
        <p:nvGrpSpPr>
          <p:cNvPr id="56" name="Groupe 55">
            <a:extLst>
              <a:ext uri="{FF2B5EF4-FFF2-40B4-BE49-F238E27FC236}">
                <a16:creationId xmlns:a16="http://schemas.microsoft.com/office/drawing/2014/main" id="{56D5C7F8-E38C-A9A1-D271-08BFF5DD46E1}"/>
              </a:ext>
            </a:extLst>
          </p:cNvPr>
          <p:cNvGrpSpPr>
            <a:grpSpLocks noChangeAspect="1"/>
          </p:cNvGrpSpPr>
          <p:nvPr/>
        </p:nvGrpSpPr>
        <p:grpSpPr>
          <a:xfrm>
            <a:off x="1003845" y="5231433"/>
            <a:ext cx="2669629" cy="1307479"/>
            <a:chOff x="390617" y="1173792"/>
            <a:chExt cx="4776187" cy="2339186"/>
          </a:xfrm>
        </p:grpSpPr>
        <p:pic>
          <p:nvPicPr>
            <p:cNvPr id="57" name="Image 56">
              <a:extLst>
                <a:ext uri="{FF2B5EF4-FFF2-40B4-BE49-F238E27FC236}">
                  <a16:creationId xmlns:a16="http://schemas.microsoft.com/office/drawing/2014/main" id="{524EA591-2FA5-E1C9-2E60-98E771CEE6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/>
            <a:srcRect l="28034" t="37670" r="32791" b="32557"/>
            <a:stretch/>
          </p:blipFill>
          <p:spPr>
            <a:xfrm>
              <a:off x="390617" y="1173792"/>
              <a:ext cx="4776187" cy="2041864"/>
            </a:xfrm>
            <a:prstGeom prst="rect">
              <a:avLst/>
            </a:prstGeom>
          </p:spPr>
        </p:pic>
        <p:sp>
          <p:nvSpPr>
            <p:cNvPr id="58" name="ZoneTexte 57">
              <a:extLst>
                <a:ext uri="{FF2B5EF4-FFF2-40B4-BE49-F238E27FC236}">
                  <a16:creationId xmlns:a16="http://schemas.microsoft.com/office/drawing/2014/main" id="{F234EBE1-D9B6-47BB-DE63-A6B5E7C68E02}"/>
                </a:ext>
              </a:extLst>
            </p:cNvPr>
            <p:cNvSpPr txBox="1"/>
            <p:nvPr/>
          </p:nvSpPr>
          <p:spPr>
            <a:xfrm>
              <a:off x="390617" y="3215656"/>
              <a:ext cx="2805203" cy="2973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/>
              <a:r>
                <a:rPr lang="fr-FR" sz="1000" i="1" dirty="0">
                  <a:latin typeface="Century Gothic" panose="020B0502020202020204" pitchFamily="34" charset="0"/>
                  <a:cs typeface="Times New Roman" pitchFamily="18" charset="0"/>
                </a:rPr>
                <a:t>K. </a:t>
              </a:r>
              <a:r>
                <a:rPr lang="fr-FR" sz="1000" i="1" dirty="0" err="1">
                  <a:latin typeface="Century Gothic" panose="020B0502020202020204" pitchFamily="34" charset="0"/>
                  <a:cs typeface="Times New Roman" pitchFamily="18" charset="0"/>
                </a:rPr>
                <a:t>Shindo</a:t>
              </a:r>
              <a:r>
                <a:rPr lang="fr-FR" sz="1000" i="1" dirty="0">
                  <a:latin typeface="Century Gothic" panose="020B0502020202020204" pitchFamily="34" charset="0"/>
                  <a:cs typeface="Times New Roman" pitchFamily="18" charset="0"/>
                </a:rPr>
                <a:t>, Thèse de Doctorat, 2019</a:t>
              </a:r>
            </a:p>
          </p:txBody>
        </p:sp>
      </p:grpSp>
      <p:sp>
        <p:nvSpPr>
          <p:cNvPr id="59" name="ZoneTexte 58">
            <a:extLst>
              <a:ext uri="{FF2B5EF4-FFF2-40B4-BE49-F238E27FC236}">
                <a16:creationId xmlns:a16="http://schemas.microsoft.com/office/drawing/2014/main" id="{2EEDF0D6-0FD1-8920-99D2-70E3073DF154}"/>
              </a:ext>
            </a:extLst>
          </p:cNvPr>
          <p:cNvSpPr txBox="1"/>
          <p:nvPr/>
        </p:nvSpPr>
        <p:spPr>
          <a:xfrm>
            <a:off x="8187507" y="4631082"/>
            <a:ext cx="24942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br>
              <a:rPr lang="fr-FR" sz="1200" b="1" dirty="0">
                <a:latin typeface="Century Gothic" panose="020B0502020202020204" pitchFamily="34" charset="0"/>
              </a:rPr>
            </a:br>
            <a:r>
              <a:rPr lang="fr-FR" sz="1200" i="1" dirty="0">
                <a:solidFill>
                  <a:srgbClr val="0000CC"/>
                </a:solidFill>
                <a:latin typeface="Century Gothic" panose="020B0502020202020204" pitchFamily="34" charset="0"/>
              </a:rPr>
              <a:t>Streptococcus </a:t>
            </a:r>
            <a:r>
              <a:rPr lang="fr-FR" sz="1200" i="1" dirty="0" err="1">
                <a:solidFill>
                  <a:srgbClr val="0000CC"/>
                </a:solidFill>
                <a:latin typeface="Century Gothic" panose="020B0502020202020204" pitchFamily="34" charset="0"/>
              </a:rPr>
              <a:t>mutans</a:t>
            </a:r>
            <a:endParaRPr lang="fr-FR" sz="1200" dirty="0">
              <a:solidFill>
                <a:srgbClr val="0000CC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0" name="Image 2">
            <a:extLst>
              <a:ext uri="{FF2B5EF4-FFF2-40B4-BE49-F238E27FC236}">
                <a16:creationId xmlns:a16="http://schemas.microsoft.com/office/drawing/2014/main" id="{4405159F-7CE6-8BEA-CC3B-196CFFA4E0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36037" r="684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254" r="31502"/>
          <a:stretch/>
        </p:blipFill>
        <p:spPr bwMode="auto">
          <a:xfrm>
            <a:off x="8572672" y="5739510"/>
            <a:ext cx="1081965" cy="1011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3" descr="F:\le ++\l'article\Article le bon\tif\fig 9- MEB t0 utilisé\F1 x2000.tif">
            <a:extLst>
              <a:ext uri="{FF2B5EF4-FFF2-40B4-BE49-F238E27FC236}">
                <a16:creationId xmlns:a16="http://schemas.microsoft.com/office/drawing/2014/main" id="{A2586E42-A85E-A0AC-9147-E58D16C72A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lum contrast="40000"/>
          </a:blip>
          <a:srcRect/>
          <a:stretch>
            <a:fillRect/>
          </a:stretch>
        </p:blipFill>
        <p:spPr bwMode="auto">
          <a:xfrm>
            <a:off x="9706281" y="5779056"/>
            <a:ext cx="1027821" cy="98268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C96B1FBA-8299-46EA-B2F0-E3C2B82D8B45}"/>
              </a:ext>
            </a:extLst>
          </p:cNvPr>
          <p:cNvSpPr txBox="1"/>
          <p:nvPr/>
        </p:nvSpPr>
        <p:spPr>
          <a:xfrm>
            <a:off x="10864923" y="2271025"/>
            <a:ext cx="14447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b="1" dirty="0">
                <a:latin typeface="Century Gothic" panose="020B0502020202020204" pitchFamily="34" charset="0"/>
              </a:rPr>
              <a:t>ISO 20743</a:t>
            </a:r>
            <a:endParaRPr lang="fr-FR" sz="1400" dirty="0"/>
          </a:p>
        </p:txBody>
      </p:sp>
      <p:pic>
        <p:nvPicPr>
          <p:cNvPr id="41" name="Picture 2" descr="International - La norme ISO 10993-21 est publiée - RIS.WORLD">
            <a:extLst>
              <a:ext uri="{FF2B5EF4-FFF2-40B4-BE49-F238E27FC236}">
                <a16:creationId xmlns:a16="http://schemas.microsoft.com/office/drawing/2014/main" id="{C971B764-2800-44D8-8F83-A7C040CADF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6861" y="1460433"/>
            <a:ext cx="629413" cy="579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22093BCC-35AD-4AD0-9A8B-1C2B407E8F90}"/>
              </a:ext>
            </a:extLst>
          </p:cNvPr>
          <p:cNvSpPr txBox="1"/>
          <p:nvPr/>
        </p:nvSpPr>
        <p:spPr>
          <a:xfrm>
            <a:off x="10864923" y="2065796"/>
            <a:ext cx="133597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b="1" dirty="0">
                <a:latin typeface="Century Gothic" panose="020B0502020202020204" pitchFamily="34" charset="0"/>
              </a:rPr>
              <a:t>ISO 10993</a:t>
            </a:r>
            <a:endParaRPr lang="fr-FR" sz="14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925D4FD-BC23-4950-8519-BDACC8D64FA8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0871818" y="3462302"/>
            <a:ext cx="1112000" cy="1112000"/>
          </a:xfrm>
          <a:prstGeom prst="rect">
            <a:avLst/>
          </a:prstGeom>
        </p:spPr>
      </p:pic>
      <p:pic>
        <p:nvPicPr>
          <p:cNvPr id="47" name="Image 5">
            <a:extLst>
              <a:ext uri="{FF2B5EF4-FFF2-40B4-BE49-F238E27FC236}">
                <a16:creationId xmlns:a16="http://schemas.microsoft.com/office/drawing/2014/main" id="{5B1D6E5C-EEAB-42A9-939F-0CFE613AFA2D}"/>
              </a:ext>
            </a:extLst>
          </p:cNvPr>
          <p:cNvPicPr>
            <a:picLocks noChangeAspect="1"/>
          </p:cNvPicPr>
          <p:nvPr/>
        </p:nvPicPr>
        <p:blipFill rotWithShape="1">
          <a:blip r:embed="rId27"/>
          <a:srcRect l="31989" t="33140" r="52188" b="42419"/>
          <a:stretch/>
        </p:blipFill>
        <p:spPr>
          <a:xfrm>
            <a:off x="4645716" y="4074334"/>
            <a:ext cx="1643143" cy="1426977"/>
          </a:xfrm>
          <a:prstGeom prst="rect">
            <a:avLst/>
          </a:prstGeom>
        </p:spPr>
      </p:pic>
      <p:sp>
        <p:nvSpPr>
          <p:cNvPr id="52" name="Ellipse 2">
            <a:extLst>
              <a:ext uri="{FF2B5EF4-FFF2-40B4-BE49-F238E27FC236}">
                <a16:creationId xmlns:a16="http://schemas.microsoft.com/office/drawing/2014/main" id="{7A81802B-0C42-4985-8778-092743CAFEBB}"/>
              </a:ext>
            </a:extLst>
          </p:cNvPr>
          <p:cNvSpPr/>
          <p:nvPr/>
        </p:nvSpPr>
        <p:spPr>
          <a:xfrm>
            <a:off x="4645716" y="4289989"/>
            <a:ext cx="525724" cy="28431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Book Antiqua" panose="02040602050305030304" pitchFamily="18" charset="0"/>
            </a:endParaRPr>
          </a:p>
        </p:txBody>
      </p:sp>
      <p:sp>
        <p:nvSpPr>
          <p:cNvPr id="62" name="Ellipse 2">
            <a:extLst>
              <a:ext uri="{FF2B5EF4-FFF2-40B4-BE49-F238E27FC236}">
                <a16:creationId xmlns:a16="http://schemas.microsoft.com/office/drawing/2014/main" id="{60A29456-C5F4-4A87-BB80-315C0F7D404F}"/>
              </a:ext>
            </a:extLst>
          </p:cNvPr>
          <p:cNvSpPr/>
          <p:nvPr/>
        </p:nvSpPr>
        <p:spPr>
          <a:xfrm>
            <a:off x="5626586" y="4858037"/>
            <a:ext cx="500212" cy="142417"/>
          </a:xfrm>
          <a:prstGeom prst="ellipse">
            <a:avLst/>
          </a:prstGeom>
          <a:noFill/>
          <a:ln w="28575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0571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D96AA77-84C3-E663-1377-DFC45CF8EF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6E63C-6C58-43C3-A6CA-EAE4D4A848DB}" type="slidenum">
              <a:rPr lang="fr-FR" smtClean="0"/>
              <a:t>12</a:t>
            </a:fld>
            <a:endParaRPr lang="fr-FR"/>
          </a:p>
        </p:txBody>
      </p:sp>
      <p:pic>
        <p:nvPicPr>
          <p:cNvPr id="24" name="Graphique 23">
            <a:extLst>
              <a:ext uri="{FF2B5EF4-FFF2-40B4-BE49-F238E27FC236}">
                <a16:creationId xmlns:a16="http://schemas.microsoft.com/office/drawing/2014/main" id="{00812310-5BDC-79B4-762B-71975D5A94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297" y="246"/>
            <a:ext cx="2296942" cy="768315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9B26C0FB-414A-7626-9829-588EEA8374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119" y="1693011"/>
            <a:ext cx="4121434" cy="3113972"/>
          </a:xfrm>
          <a:prstGeom prst="rect">
            <a:avLst/>
          </a:prstGeom>
        </p:spPr>
      </p:pic>
      <p:sp>
        <p:nvSpPr>
          <p:cNvPr id="26" name="Titre 1">
            <a:extLst>
              <a:ext uri="{FF2B5EF4-FFF2-40B4-BE49-F238E27FC236}">
                <a16:creationId xmlns:a16="http://schemas.microsoft.com/office/drawing/2014/main" id="{61E5DFED-A38E-CFE5-85BD-39F94B89DDA4}"/>
              </a:ext>
            </a:extLst>
          </p:cNvPr>
          <p:cNvSpPr txBox="1">
            <a:spLocks/>
          </p:cNvSpPr>
          <p:nvPr/>
        </p:nvSpPr>
        <p:spPr>
          <a:xfrm>
            <a:off x="358436" y="0"/>
            <a:ext cx="1147512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3600" dirty="0">
                <a:latin typeface="Century Gothic" panose="020B0502020202020204" pitchFamily="34" charset="0"/>
              </a:rPr>
              <a:t>Merci de votre attention !</a:t>
            </a: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2649B260-63C7-CE9E-F34E-A3632BAD48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3161" y="2178441"/>
            <a:ext cx="946828" cy="1064810"/>
          </a:xfrm>
          <a:prstGeom prst="rect">
            <a:avLst/>
          </a:prstGeom>
          <a:noFill/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A1D9C377-3B19-51DB-5E63-AD365F625B7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049" l="3659" r="99268">
                        <a14:foregroundMark x1="19024" y1="51220" x2="19024" y2="51220"/>
                        <a14:foregroundMark x1="21951" y1="45854" x2="21951" y2="45854"/>
                        <a14:foregroundMark x1="48780" y1="48049" x2="48780" y2="48049"/>
                        <a14:foregroundMark x1="61951" y1="46585" x2="61951" y2="46585"/>
                        <a14:foregroundMark x1="61220" y1="43415" x2="61220" y2="43415"/>
                        <a14:foregroundMark x1="72439" y1="44146" x2="72439" y2="44146"/>
                        <a14:foregroundMark x1="81951" y1="45366" x2="81951" y2="45366"/>
                        <a14:backgroundMark x1="18049" y1="21707" x2="18049" y2="21707"/>
                        <a14:backgroundMark x1="79512" y1="25122" x2="79512" y2="25122"/>
                        <a14:backgroundMark x1="67561" y1="69756" x2="70000" y2="98537"/>
                        <a14:backgroundMark x1="80488" y1="15610" x2="65122" y2="35122"/>
                        <a14:backgroundMark x1="32439" y1="10000" x2="6098" y2="22439"/>
                        <a14:backgroundMark x1="37317" y1="25366" x2="36829" y2="29512"/>
                        <a14:backgroundMark x1="54146" y1="21707" x2="54146" y2="29268"/>
                        <a14:backgroundMark x1="38049" y1="20244" x2="34634" y2="34390"/>
                        <a14:backgroundMark x1="47561" y1="36829" x2="60976" y2="35122"/>
                        <a14:backgroundMark x1="33171" y1="40000" x2="27561" y2="52439"/>
                        <a14:backgroundMark x1="10244" y1="62683" x2="34390" y2="58780"/>
                        <a14:backgroundMark x1="37805" y1="66098" x2="37561" y2="76341"/>
                        <a14:backgroundMark x1="47561" y1="21220" x2="47317" y2="28537"/>
                        <a14:backgroundMark x1="39756" y1="14634" x2="41707" y2="17317"/>
                        <a14:backgroundMark x1="46585" y1="21220" x2="49024" y2="19512"/>
                        <a14:backgroundMark x1="52439" y1="18049" x2="53171" y2="15122"/>
                        <a14:backgroundMark x1="33171" y1="68293" x2="40244" y2="72683"/>
                        <a14:backgroundMark x1="19024" y1="70488" x2="20244" y2="76829"/>
                        <a14:backgroundMark x1="20244" y1="84390" x2="21951" y2="81220"/>
                        <a14:backgroundMark x1="27073" y1="78293" x2="26829" y2="67317"/>
                        <a14:backgroundMark x1="36341" y1="84146" x2="31707" y2="80976"/>
                        <a14:backgroundMark x1="40488" y1="16585" x2="42195" y2="18537"/>
                        <a14:backgroundMark x1="47073" y1="21951" x2="44146" y2="19268"/>
                        <a14:backgroundMark x1="25122" y1="79268" x2="29512" y2="79512"/>
                        <a14:backgroundMark x1="21463" y1="81707" x2="22439" y2="80976"/>
                        <a14:backgroundMark x1="35122" y1="53415" x2="37317" y2="52927"/>
                        <a14:backgroundMark x1="60244" y1="48049" x2="60244" y2="480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4875" y="3500352"/>
            <a:ext cx="1062181" cy="1062181"/>
          </a:xfrm>
          <a:prstGeom prst="rect">
            <a:avLst/>
          </a:prstGeom>
        </p:spPr>
      </p:pic>
      <p:pic>
        <p:nvPicPr>
          <p:cNvPr id="29" name="Graphique 28">
            <a:extLst>
              <a:ext uri="{FF2B5EF4-FFF2-40B4-BE49-F238E27FC236}">
                <a16:creationId xmlns:a16="http://schemas.microsoft.com/office/drawing/2014/main" id="{D7FD4569-9694-6AF1-6750-A211B543FE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94875" y="4720968"/>
            <a:ext cx="2296942" cy="768315"/>
          </a:xfrm>
          <a:prstGeom prst="rect">
            <a:avLst/>
          </a:prstGeom>
        </p:spPr>
      </p:pic>
      <p:sp>
        <p:nvSpPr>
          <p:cNvPr id="31" name="ZoneTexte 30">
            <a:extLst>
              <a:ext uri="{FF2B5EF4-FFF2-40B4-BE49-F238E27FC236}">
                <a16:creationId xmlns:a16="http://schemas.microsoft.com/office/drawing/2014/main" id="{BFD2CEC7-2401-30B3-648F-B5E714B6C189}"/>
              </a:ext>
            </a:extLst>
          </p:cNvPr>
          <p:cNvSpPr txBox="1"/>
          <p:nvPr/>
        </p:nvSpPr>
        <p:spPr>
          <a:xfrm>
            <a:off x="6163183" y="2225744"/>
            <a:ext cx="20858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latin typeface="Century Gothic" panose="020B0502020202020204" pitchFamily="34" charset="0"/>
              </a:rPr>
              <a:t>Nina </a:t>
            </a:r>
            <a:r>
              <a:rPr lang="fr-FR" sz="1200" dirty="0" err="1">
                <a:latin typeface="Century Gothic" panose="020B0502020202020204" pitchFamily="34" charset="0"/>
              </a:rPr>
              <a:t>Attik</a:t>
            </a:r>
            <a:endParaRPr lang="fr-FR" sz="1200" dirty="0">
              <a:latin typeface="Century Gothic" panose="020B0502020202020204" pitchFamily="34" charset="0"/>
            </a:endParaRPr>
          </a:p>
          <a:p>
            <a:r>
              <a:rPr lang="fr-FR" sz="1200" dirty="0">
                <a:latin typeface="Century Gothic" panose="020B0502020202020204" pitchFamily="34" charset="0"/>
              </a:rPr>
              <a:t>Jean-Bernard </a:t>
            </a:r>
            <a:r>
              <a:rPr lang="fr-FR" sz="1200" dirty="0" err="1">
                <a:latin typeface="Century Gothic" panose="020B0502020202020204" pitchFamily="34" charset="0"/>
              </a:rPr>
              <a:t>Tommasino</a:t>
            </a:r>
            <a:endParaRPr lang="fr-FR" sz="1200" dirty="0">
              <a:latin typeface="Century Gothic" panose="020B0502020202020204" pitchFamily="34" charset="0"/>
            </a:endParaRPr>
          </a:p>
          <a:p>
            <a:r>
              <a:rPr lang="fr-FR" sz="1200" dirty="0">
                <a:latin typeface="Century Gothic" panose="020B0502020202020204" pitchFamily="34" charset="0"/>
              </a:rPr>
              <a:t>Laurence Bois</a:t>
            </a:r>
          </a:p>
          <a:p>
            <a:r>
              <a:rPr lang="fr-FR" sz="1200" dirty="0">
                <a:latin typeface="Century Gothic" panose="020B0502020202020204" pitchFamily="34" charset="0"/>
              </a:rPr>
              <a:t>Arnaud </a:t>
            </a:r>
            <a:r>
              <a:rPr lang="fr-FR" sz="1200" dirty="0" err="1">
                <a:latin typeface="Century Gothic" panose="020B0502020202020204" pitchFamily="34" charset="0"/>
              </a:rPr>
              <a:t>Lafon</a:t>
            </a:r>
            <a:endParaRPr lang="fr-FR" sz="1200" dirty="0">
              <a:latin typeface="Century Gothic" panose="020B0502020202020204" pitchFamily="34" charset="0"/>
            </a:endParaRP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D86590CC-B5F9-48ED-893E-B471DB5225D8}"/>
              </a:ext>
            </a:extLst>
          </p:cNvPr>
          <p:cNvSpPr txBox="1"/>
          <p:nvPr/>
        </p:nvSpPr>
        <p:spPr>
          <a:xfrm>
            <a:off x="6163183" y="3757768"/>
            <a:ext cx="20714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latin typeface="Century Gothic" panose="020B0502020202020204" pitchFamily="34" charset="0"/>
              </a:rPr>
              <a:t>Solène </a:t>
            </a:r>
            <a:r>
              <a:rPr lang="fr-FR" sz="1200" dirty="0" err="1">
                <a:latin typeface="Century Gothic" panose="020B0502020202020204" pitchFamily="34" charset="0"/>
              </a:rPr>
              <a:t>Tadier</a:t>
            </a:r>
            <a:endParaRPr lang="fr-FR" sz="1200" dirty="0">
              <a:latin typeface="Century Gothic" panose="020B0502020202020204" pitchFamily="34" charset="0"/>
            </a:endParaRPr>
          </a:p>
          <a:p>
            <a:r>
              <a:rPr lang="fr-FR" sz="1200" dirty="0">
                <a:latin typeface="Century Gothic" panose="020B0502020202020204" pitchFamily="34" charset="0"/>
              </a:rPr>
              <a:t>Laurent Gremillard</a:t>
            </a:r>
          </a:p>
          <a:p>
            <a:r>
              <a:rPr lang="fr-FR" sz="1200" dirty="0">
                <a:latin typeface="Century Gothic" panose="020B0502020202020204" pitchFamily="34" charset="0"/>
              </a:rPr>
              <a:t>Laurence Heinrich-Balard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35B3FD2B-F89C-01A9-912E-C6D68C410264}"/>
              </a:ext>
            </a:extLst>
          </p:cNvPr>
          <p:cNvSpPr txBox="1"/>
          <p:nvPr/>
        </p:nvSpPr>
        <p:spPr>
          <a:xfrm>
            <a:off x="114677" y="6475254"/>
            <a:ext cx="159851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i="1" dirty="0">
                <a:latin typeface="Century Gothic" panose="020B0502020202020204" pitchFamily="34" charset="0"/>
              </a:rPr>
              <a:t>Figures avec </a:t>
            </a:r>
            <a:r>
              <a:rPr lang="fr-FR" sz="1000" i="1" dirty="0" err="1">
                <a:latin typeface="Century Gothic" panose="020B0502020202020204" pitchFamily="34" charset="0"/>
              </a:rPr>
              <a:t>Biorender</a:t>
            </a:r>
            <a:endParaRPr lang="fr-FR" sz="1000" i="1" dirty="0">
              <a:latin typeface="Century Gothic" panose="020B0502020202020204" pitchFamily="34" charset="0"/>
            </a:endParaRPr>
          </a:p>
        </p:txBody>
      </p:sp>
      <p:pic>
        <p:nvPicPr>
          <p:cNvPr id="34" name="Image 33">
            <a:extLst>
              <a:ext uri="{FF2B5EF4-FFF2-40B4-BE49-F238E27FC236}">
                <a16:creationId xmlns:a16="http://schemas.microsoft.com/office/drawing/2014/main" id="{F53557DB-7774-200E-6541-448DAC88E131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6250" y="4629378"/>
            <a:ext cx="1947998" cy="194799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184FFBDB-358E-4C79-89B6-5A0E771915B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1081" y="2571036"/>
            <a:ext cx="1249289" cy="1357923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37" name="Image 36">
            <a:extLst>
              <a:ext uri="{FF2B5EF4-FFF2-40B4-BE49-F238E27FC236}">
                <a16:creationId xmlns:a16="http://schemas.microsoft.com/office/drawing/2014/main" id="{DD21B0AB-C095-E5A6-3FEC-D59E66086DC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6118" y="2955586"/>
            <a:ext cx="946828" cy="946828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Image 40">
            <a:extLst>
              <a:ext uri="{FF2B5EF4-FFF2-40B4-BE49-F238E27FC236}">
                <a16:creationId xmlns:a16="http://schemas.microsoft.com/office/drawing/2014/main" id="{8B5F68EA-4EDE-A0D0-2EC1-EB8271D5040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0" r="4000"/>
          <a:stretch/>
        </p:blipFill>
        <p:spPr bwMode="auto">
          <a:xfrm>
            <a:off x="10461080" y="637934"/>
            <a:ext cx="1249289" cy="1357923"/>
          </a:xfrm>
          <a:prstGeom prst="ellipse">
            <a:avLst/>
          </a:prstGeom>
          <a:noFill/>
          <a:ln>
            <a:noFill/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26688B3-230D-4917-AA46-797ECE724782}"/>
              </a:ext>
            </a:extLst>
          </p:cNvPr>
          <p:cNvSpPr txBox="1"/>
          <p:nvPr/>
        </p:nvSpPr>
        <p:spPr>
          <a:xfrm>
            <a:off x="9550605" y="4000779"/>
            <a:ext cx="29819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t"/>
            <a:r>
              <a:rPr lang="en-GB" b="0" dirty="0">
                <a:solidFill>
                  <a:srgbClr val="0078D7"/>
                </a:solidFill>
                <a:effectLst/>
                <a:latin typeface="wf_segoe-ui_normal"/>
              </a:rPr>
              <a:t>elora.bessot@univ-lyon1.fr</a:t>
            </a:r>
            <a:br>
              <a:rPr lang="en-GB" b="0" i="0" dirty="0">
                <a:solidFill>
                  <a:srgbClr val="000000"/>
                </a:solidFill>
                <a:effectLst/>
                <a:latin typeface="wf_segoe-ui_normal"/>
              </a:rPr>
            </a:br>
            <a:endParaRPr lang="fr-FR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9848ED9-1147-473B-AB3C-7E78F99EB61D}"/>
              </a:ext>
            </a:extLst>
          </p:cNvPr>
          <p:cNvSpPr txBox="1"/>
          <p:nvPr/>
        </p:nvSpPr>
        <p:spPr>
          <a:xfrm>
            <a:off x="9550605" y="2115837"/>
            <a:ext cx="3450326" cy="3740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0" i="0" dirty="0">
                <a:solidFill>
                  <a:srgbClr val="0078D7"/>
                </a:solidFill>
                <a:effectLst/>
                <a:latin typeface="wf_segoe-ui_normal"/>
              </a:rPr>
              <a:t>nina.attik@univ-lyon1.fr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582672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à coins arrondis 32"/>
          <p:cNvSpPr/>
          <p:nvPr/>
        </p:nvSpPr>
        <p:spPr>
          <a:xfrm>
            <a:off x="405480" y="4463298"/>
            <a:ext cx="5170913" cy="854633"/>
          </a:xfrm>
          <a:prstGeom prst="roundRect">
            <a:avLst>
              <a:gd name="adj" fmla="val 10000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fr-FR" dirty="0">
              <a:latin typeface="Century Gothic" panose="020B0502020202020204" pitchFamily="34" charset="0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34DB3529-EBCC-4944-95BB-69DBFCEAD45E}"/>
              </a:ext>
            </a:extLst>
          </p:cNvPr>
          <p:cNvSpPr txBox="1"/>
          <p:nvPr/>
        </p:nvSpPr>
        <p:spPr>
          <a:xfrm>
            <a:off x="6402179" y="872002"/>
            <a:ext cx="5057738" cy="974127"/>
          </a:xfrm>
          <a:prstGeom prst="roundRect">
            <a:avLst/>
          </a:prstGeom>
          <a:noFill/>
          <a:ln w="2540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  <a:ea typeface="ヒラギノ角ゴ Pro W3" pitchFamily="-65" charset="-128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42297" y="687"/>
            <a:ext cx="12192000" cy="905536"/>
          </a:xfrm>
        </p:spPr>
        <p:txBody>
          <a:bodyPr>
            <a:normAutofit/>
          </a:bodyPr>
          <a:lstStyle/>
          <a:p>
            <a:pPr algn="ctr"/>
            <a:r>
              <a:rPr lang="fr-FR" sz="3600" dirty="0">
                <a:latin typeface="Century Gothic" panose="020B0502020202020204" pitchFamily="34" charset="0"/>
              </a:rPr>
              <a:t>Contexte &amp; objectifs  </a:t>
            </a:r>
          </a:p>
        </p:txBody>
      </p:sp>
      <p:sp>
        <p:nvSpPr>
          <p:cNvPr id="5" name="Rectangle 4"/>
          <p:cNvSpPr/>
          <p:nvPr/>
        </p:nvSpPr>
        <p:spPr>
          <a:xfrm>
            <a:off x="5703911" y="1035901"/>
            <a:ext cx="64235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b="1" dirty="0">
                <a:latin typeface="Century Gothic" panose="020B0502020202020204" pitchFamily="34" charset="0"/>
                <a:ea typeface="Calibri" panose="020F0502020204030204" pitchFamily="34" charset="0"/>
              </a:rPr>
              <a:t>Élaborer</a:t>
            </a:r>
            <a:r>
              <a:rPr lang="fr-FR" dirty="0">
                <a:latin typeface="Century Gothic" panose="020B0502020202020204" pitchFamily="34" charset="0"/>
                <a:ea typeface="Calibri" panose="020F0502020204030204" pitchFamily="34" charset="0"/>
              </a:rPr>
              <a:t> </a:t>
            </a:r>
            <a:r>
              <a:rPr lang="fr-FR" b="1" dirty="0">
                <a:latin typeface="Century Gothic" panose="020B0502020202020204" pitchFamily="34" charset="0"/>
                <a:ea typeface="Calibri" panose="020F0502020204030204" pitchFamily="34" charset="0"/>
              </a:rPr>
              <a:t>de nouvelles surfaces multi-échelles</a:t>
            </a:r>
          </a:p>
          <a:p>
            <a:pPr algn="ctr"/>
            <a:r>
              <a:rPr lang="fr-FR" b="1" dirty="0">
                <a:latin typeface="Century Gothic" panose="020B0502020202020204" pitchFamily="34" charset="0"/>
                <a:ea typeface="Calibri" panose="020F0502020204030204" pitchFamily="34" charset="0"/>
              </a:rPr>
              <a:t> à propriétés antimicrobiennes</a:t>
            </a:r>
            <a:endParaRPr lang="fr-FR" dirty="0">
              <a:latin typeface="Century Gothic" panose="020B0502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519220" y="3350920"/>
            <a:ext cx="48236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dirty="0">
                <a:solidFill>
                  <a:srgbClr val="00000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Mise en forme au sein d'un biomatériau et contrôle de la topographie de surface</a:t>
            </a:r>
            <a:endParaRPr lang="fr-FR" dirty="0">
              <a:latin typeface="Century Gothic" panose="020B0502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467912" y="4544728"/>
            <a:ext cx="48236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dirty="0">
                <a:solidFill>
                  <a:srgbClr val="00000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Caractérisations et évaluation biologique</a:t>
            </a:r>
            <a:endParaRPr lang="fr-FR" dirty="0">
              <a:latin typeface="Century Gothic" panose="020B0502020202020204" pitchFamily="34" charset="0"/>
            </a:endParaRP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4279" y="1049815"/>
            <a:ext cx="632645" cy="708772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41847" y="3948170"/>
            <a:ext cx="5713838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700" dirty="0">
                <a:solidFill>
                  <a:srgbClr val="000000"/>
                </a:solidFill>
                <a:latin typeface="Book Antiqua" panose="02040602050305030304" pitchFamily="18" charset="0"/>
                <a:ea typeface="Calibri" panose="020F0502020204030204" pitchFamily="34" charset="0"/>
              </a:rPr>
              <a:t>Cavité buccale: Milieu complexe  </a:t>
            </a:r>
            <a:endParaRPr lang="fr-FR" sz="1700" dirty="0">
              <a:latin typeface="Book Antiqua" panose="020406020503050303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06442" y="4579267"/>
            <a:ext cx="531365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100" b="1" dirty="0">
                <a:solidFill>
                  <a:schemeClr val="bg1"/>
                </a:solidFill>
                <a:latin typeface="Book Antiqua" panose="02040602050305030304" pitchFamily="18" charset="0"/>
                <a:ea typeface="Calibri" panose="020F0502020204030204" pitchFamily="34" charset="0"/>
              </a:rPr>
              <a:t>Impacts : thérapeutique, académique &amp; socio-économique </a:t>
            </a:r>
            <a:endParaRPr lang="fr-FR" sz="2100" b="1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25" name="Pensées 24"/>
          <p:cNvSpPr/>
          <p:nvPr/>
        </p:nvSpPr>
        <p:spPr>
          <a:xfrm>
            <a:off x="210679" y="1111871"/>
            <a:ext cx="4933836" cy="1386328"/>
          </a:xfrm>
          <a:prstGeom prst="cloudCallout">
            <a:avLst>
              <a:gd name="adj1" fmla="val 5"/>
              <a:gd name="adj2" fmla="val 143032"/>
            </a:avLst>
          </a:prstGeom>
          <a:solidFill>
            <a:schemeClr val="accent2">
              <a:lumMod val="40000"/>
              <a:lumOff val="6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700" dirty="0">
              <a:solidFill>
                <a:srgbClr val="000000"/>
              </a:solidFill>
              <a:latin typeface="Book Antiqua" panose="02040602050305030304" pitchFamily="18" charset="0"/>
              <a:ea typeface="Calibri" panose="020F0502020204030204" pitchFamily="34" charset="0"/>
            </a:endParaRPr>
          </a:p>
          <a:p>
            <a:pPr algn="ctr"/>
            <a:r>
              <a:rPr lang="fr-FR" sz="1900" b="1" dirty="0">
                <a:solidFill>
                  <a:srgbClr val="000000"/>
                </a:solidFill>
                <a:latin typeface="Book Antiqua" panose="02040602050305030304" pitchFamily="18" charset="0"/>
                <a:ea typeface="Calibri" panose="020F0502020204030204" pitchFamily="34" charset="0"/>
              </a:rPr>
              <a:t>Besoin de biomatériaux antibactériens </a:t>
            </a:r>
            <a:r>
              <a:rPr lang="fr-FR" sz="1700" dirty="0">
                <a:solidFill>
                  <a:srgbClr val="000000"/>
                </a:solidFill>
                <a:latin typeface="Book Antiqua" panose="02040602050305030304" pitchFamily="18" charset="0"/>
                <a:ea typeface="Calibri" panose="020F0502020204030204" pitchFamily="34" charset="0"/>
              </a:rPr>
              <a:t>?</a:t>
            </a:r>
            <a:endParaRPr lang="fr-FR" sz="1700" dirty="0">
              <a:latin typeface="Book Antiqua" panose="02040602050305030304" pitchFamily="18" charset="0"/>
            </a:endParaRPr>
          </a:p>
          <a:p>
            <a:pPr algn="ctr"/>
            <a:endParaRPr lang="fr-FR" sz="1700" b="1" dirty="0">
              <a:solidFill>
                <a:srgbClr val="FF0066"/>
              </a:solidFill>
              <a:latin typeface="Book Antiqua" panose="02040602050305030304" pitchFamily="18" charset="0"/>
            </a:endParaRPr>
          </a:p>
        </p:txBody>
      </p:sp>
      <p:sp>
        <p:nvSpPr>
          <p:cNvPr id="36" name="Virage 35"/>
          <p:cNvSpPr/>
          <p:nvPr/>
        </p:nvSpPr>
        <p:spPr bwMode="auto">
          <a:xfrm flipV="1">
            <a:off x="5293659" y="3021539"/>
            <a:ext cx="990600" cy="914400"/>
          </a:xfrm>
          <a:prstGeom prst="bentArrow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fr-FR">
              <a:solidFill>
                <a:srgbClr val="FFFFFF"/>
              </a:solidFill>
              <a:latin typeface="Century Gothic" panose="020B0502020202020204" pitchFamily="34" charset="0"/>
              <a:ea typeface="ＭＳ Ｐゴシック" pitchFamily="-108" charset="-128"/>
              <a:cs typeface="Arial"/>
            </a:endParaRPr>
          </a:p>
        </p:txBody>
      </p:sp>
      <p:sp>
        <p:nvSpPr>
          <p:cNvPr id="37" name="Virage 36"/>
          <p:cNvSpPr/>
          <p:nvPr/>
        </p:nvSpPr>
        <p:spPr bwMode="auto">
          <a:xfrm flipH="1" flipV="1">
            <a:off x="4336095" y="3021539"/>
            <a:ext cx="990600" cy="914400"/>
          </a:xfrm>
          <a:prstGeom prst="bentArrow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ＭＳ Ｐゴシック" pitchFamily="-108" charset="-128"/>
              <a:cs typeface="Arial"/>
            </a:endParaRP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F99F2940-64B8-417A-A262-CC022B28A7F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799" r="20779"/>
          <a:stretch/>
        </p:blipFill>
        <p:spPr>
          <a:xfrm>
            <a:off x="11427375" y="1075372"/>
            <a:ext cx="591938" cy="579231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AA82CEFF-E848-4438-93C8-F81B4AC0839C}"/>
              </a:ext>
            </a:extLst>
          </p:cNvPr>
          <p:cNvSpPr/>
          <p:nvPr/>
        </p:nvSpPr>
        <p:spPr>
          <a:xfrm>
            <a:off x="6049524" y="2304900"/>
            <a:ext cx="57630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dirty="0">
                <a:solidFill>
                  <a:srgbClr val="00000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Complexes antimicrobiens &amp; vectorisation de la silice </a:t>
            </a:r>
            <a:endParaRPr lang="fr-FR" dirty="0">
              <a:latin typeface="Century Gothic" panose="020B0502020202020204" pitchFamily="34" charset="0"/>
            </a:endParaRPr>
          </a:p>
        </p:txBody>
      </p:sp>
      <p:pic>
        <p:nvPicPr>
          <p:cNvPr id="32" name="Picture 2" descr="saremco print (3D) - Saremco Dental AG">
            <a:extLst>
              <a:ext uri="{FF2B5EF4-FFF2-40B4-BE49-F238E27FC236}">
                <a16:creationId xmlns:a16="http://schemas.microsoft.com/office/drawing/2014/main" id="{71056CB7-0EE9-4D39-BCED-0F38DD47FB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6184" y="6236836"/>
            <a:ext cx="799038" cy="34311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748C043-9CDE-2407-8A41-045BA963D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3012440" cy="447205"/>
          </a:xfrm>
        </p:spPr>
        <p:txBody>
          <a:bodyPr/>
          <a:lstStyle/>
          <a:p>
            <a:fld id="{C5F6E63C-6C58-43C3-A6CA-EAE4D4A848DB}" type="slidenum">
              <a:rPr lang="fr-FR" smtClean="0">
                <a:latin typeface="Century Gothic" panose="020B0502020202020204" pitchFamily="34" charset="0"/>
              </a:rPr>
              <a:t>2</a:t>
            </a:fld>
            <a:endParaRPr lang="fr-FR" dirty="0">
              <a:latin typeface="Century Gothic" panose="020B0502020202020204" pitchFamily="34" charset="0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0DCBDE23-4EB6-A406-C373-DFBCF7E506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5172" y="2190704"/>
            <a:ext cx="632645" cy="708772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4DCDA14E-85AA-659A-848B-5F3A649CB01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799" r="20779"/>
          <a:stretch/>
        </p:blipFill>
        <p:spPr>
          <a:xfrm>
            <a:off x="11371150" y="3372521"/>
            <a:ext cx="591938" cy="579231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C8D9684B-3E0C-DAC1-132C-2E2C7B66D01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799" r="20779"/>
          <a:stretch/>
        </p:blipFill>
        <p:spPr>
          <a:xfrm>
            <a:off x="11371150" y="4485268"/>
            <a:ext cx="591938" cy="579231"/>
          </a:xfrm>
          <a:prstGeom prst="rect">
            <a:avLst/>
          </a:prstGeom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E3FF769D-B129-DFCD-5A89-B030C7AC67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5685" y="4395867"/>
            <a:ext cx="632645" cy="708772"/>
          </a:xfrm>
          <a:prstGeom prst="rect">
            <a:avLst/>
          </a:prstGeom>
        </p:spPr>
      </p:pic>
      <p:sp>
        <p:nvSpPr>
          <p:cNvPr id="35" name="Flèche : droite 34">
            <a:extLst>
              <a:ext uri="{FF2B5EF4-FFF2-40B4-BE49-F238E27FC236}">
                <a16:creationId xmlns:a16="http://schemas.microsoft.com/office/drawing/2014/main" id="{C3AB3EA1-9521-03EE-1DD7-C0A5E17365B8}"/>
              </a:ext>
            </a:extLst>
          </p:cNvPr>
          <p:cNvSpPr/>
          <p:nvPr/>
        </p:nvSpPr>
        <p:spPr>
          <a:xfrm rot="5400000">
            <a:off x="8746819" y="1948328"/>
            <a:ext cx="337768" cy="285946"/>
          </a:xfrm>
          <a:prstGeom prst="rightArrow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Flèche : droite 37">
            <a:extLst>
              <a:ext uri="{FF2B5EF4-FFF2-40B4-BE49-F238E27FC236}">
                <a16:creationId xmlns:a16="http://schemas.microsoft.com/office/drawing/2014/main" id="{042FE001-2D48-4239-3AC2-0D2285F27F97}"/>
              </a:ext>
            </a:extLst>
          </p:cNvPr>
          <p:cNvSpPr/>
          <p:nvPr/>
        </p:nvSpPr>
        <p:spPr>
          <a:xfrm rot="5400000">
            <a:off x="8746819" y="2996934"/>
            <a:ext cx="337768" cy="285946"/>
          </a:xfrm>
          <a:prstGeom prst="rightArrow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Flèche : droite 38">
            <a:extLst>
              <a:ext uri="{FF2B5EF4-FFF2-40B4-BE49-F238E27FC236}">
                <a16:creationId xmlns:a16="http://schemas.microsoft.com/office/drawing/2014/main" id="{2F8A160C-6A6D-E97B-EFB8-23EDE1F4EECA}"/>
              </a:ext>
            </a:extLst>
          </p:cNvPr>
          <p:cNvSpPr/>
          <p:nvPr/>
        </p:nvSpPr>
        <p:spPr>
          <a:xfrm rot="5400000">
            <a:off x="8738165" y="4109798"/>
            <a:ext cx="337768" cy="285946"/>
          </a:xfrm>
          <a:prstGeom prst="rightArrow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1" name="Image 40">
            <a:extLst>
              <a:ext uri="{FF2B5EF4-FFF2-40B4-BE49-F238E27FC236}">
                <a16:creationId xmlns:a16="http://schemas.microsoft.com/office/drawing/2014/main" id="{E86F21CA-B54B-62A6-BF92-D308BEA742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7433" y="4960428"/>
            <a:ext cx="632645" cy="708772"/>
          </a:xfrm>
          <a:prstGeom prst="rect">
            <a:avLst/>
          </a:prstGeom>
        </p:spPr>
      </p:pic>
      <p:pic>
        <p:nvPicPr>
          <p:cNvPr id="42" name="Image 41">
            <a:extLst>
              <a:ext uri="{FF2B5EF4-FFF2-40B4-BE49-F238E27FC236}">
                <a16:creationId xmlns:a16="http://schemas.microsoft.com/office/drawing/2014/main" id="{A8ADE219-A157-932B-24CF-0AF974439EB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929" b="96234" l="8057" r="891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512" y="3429000"/>
            <a:ext cx="883224" cy="1000429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E9062831-771B-409D-8A02-47AF6519E249}"/>
              </a:ext>
            </a:extLst>
          </p:cNvPr>
          <p:cNvSpPr txBox="1"/>
          <p:nvPr/>
        </p:nvSpPr>
        <p:spPr>
          <a:xfrm>
            <a:off x="5889398" y="5543922"/>
            <a:ext cx="6141720" cy="9694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r-FR" sz="1900" b="1" dirty="0">
                <a:solidFill>
                  <a:srgbClr val="CD21C1"/>
                </a:solidFill>
                <a:latin typeface="Book Antiqua" panose="02040602050305030304" pitchFamily="18" charset="0"/>
              </a:rPr>
              <a:t>Preuve de concept d’un nouveau 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r-FR" sz="1900" b="1" dirty="0">
                <a:solidFill>
                  <a:srgbClr val="CD21C1"/>
                </a:solidFill>
                <a:latin typeface="Book Antiqua" panose="02040602050305030304" pitchFamily="18" charset="0"/>
              </a:rPr>
              <a:t>biomatériau dentaire antimicrobien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900" b="0" i="0" u="none" strike="noStrike" kern="1200" cap="none" spc="0" normalizeH="0" baseline="0" noProof="0" dirty="0">
              <a:ln>
                <a:noFill/>
              </a:ln>
              <a:solidFill>
                <a:srgbClr val="CD21C1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ECB4F44-5939-4349-BC00-D6B5BEB92C05}"/>
              </a:ext>
            </a:extLst>
          </p:cNvPr>
          <p:cNvSpPr txBox="1"/>
          <p:nvPr/>
        </p:nvSpPr>
        <p:spPr>
          <a:xfrm>
            <a:off x="-649033" y="5516551"/>
            <a:ext cx="8209280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fr-FR" sz="1500" b="1" i="1" dirty="0">
                <a:solidFill>
                  <a:srgbClr val="00B0F0"/>
                </a:solidFill>
                <a:latin typeface="Book Antiqua" panose="02040602050305030304" pitchFamily="18" charset="0"/>
              </a:rPr>
              <a:t>Infections &amp; résistance aux antibiotiques: plus de décès que les cancers (2050) </a:t>
            </a:r>
          </a:p>
          <a:p>
            <a:pPr algn="ctr"/>
            <a:r>
              <a:rPr lang="fr-FR" sz="1500" b="1" i="1" dirty="0">
                <a:solidFill>
                  <a:srgbClr val="00B0F0"/>
                </a:solidFill>
                <a:latin typeface="Book Antiqua" panose="02040602050305030304" pitchFamily="18" charset="0"/>
              </a:rPr>
              <a:t>(ECDC: Le Centre européen de prévention et de contrôle des maladies)</a:t>
            </a:r>
          </a:p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fr-FR" sz="1500" b="1" i="1" dirty="0">
                <a:solidFill>
                  <a:srgbClr val="00B0F0"/>
                </a:solidFill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Impact économique  ≈ Crise économique de 2008</a:t>
            </a:r>
            <a:endParaRPr lang="en-GB" sz="1500" b="1" i="1" dirty="0">
              <a:solidFill>
                <a:srgbClr val="00B0F0"/>
              </a:solidFill>
              <a:effectLst/>
              <a:latin typeface="Book Antiqua" panose="020406020503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987117A-A716-423B-953A-9CDB38E35A90}"/>
              </a:ext>
            </a:extLst>
          </p:cNvPr>
          <p:cNvSpPr txBox="1"/>
          <p:nvPr/>
        </p:nvSpPr>
        <p:spPr>
          <a:xfrm>
            <a:off x="1926335" y="6368915"/>
            <a:ext cx="6436360" cy="4519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800" u="sng" baseline="30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[1]</a:t>
            </a:r>
            <a:r>
              <a:rPr lang="en-GB" sz="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GB" sz="8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https://www.ecdc.europa.eu/sites/default/files/documents/Nov2023-ECDC-WHO-Executive-Summary.pdf</a:t>
            </a:r>
            <a:endParaRPr lang="en-GB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800" u="sng" baseline="30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10"/>
              </a:rPr>
              <a:t>[2]</a:t>
            </a:r>
            <a:r>
              <a:rPr lang="en-GB" sz="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GB" sz="8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11"/>
              </a:rPr>
              <a:t>https://documents1.worldbank.org/curated/en/323311493396993758/pdf/final-report.pdf</a:t>
            </a:r>
            <a:endParaRPr lang="en-GB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41FF620-5104-4075-864E-F5666D926B6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59880"/>
            <a:ext cx="1982752" cy="662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9055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e 18"/>
          <p:cNvGrpSpPr/>
          <p:nvPr/>
        </p:nvGrpSpPr>
        <p:grpSpPr>
          <a:xfrm>
            <a:off x="2000321" y="1232798"/>
            <a:ext cx="8607406" cy="5245401"/>
            <a:chOff x="2061780" y="1246823"/>
            <a:chExt cx="8607406" cy="5245401"/>
          </a:xfrm>
        </p:grpSpPr>
        <p:grpSp>
          <p:nvGrpSpPr>
            <p:cNvPr id="31" name="Groupe 30"/>
            <p:cNvGrpSpPr/>
            <p:nvPr/>
          </p:nvGrpSpPr>
          <p:grpSpPr>
            <a:xfrm>
              <a:off x="2061780" y="1246823"/>
              <a:ext cx="8607406" cy="5245401"/>
              <a:chOff x="2417331" y="1305902"/>
              <a:chExt cx="8607406" cy="5245401"/>
            </a:xfrm>
          </p:grpSpPr>
          <p:pic>
            <p:nvPicPr>
              <p:cNvPr id="8" name="Image 7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417331" y="1316521"/>
                <a:ext cx="478790" cy="536244"/>
              </a:xfrm>
              <a:prstGeom prst="rect">
                <a:avLst/>
              </a:prstGeom>
            </p:spPr>
          </p:pic>
          <p:pic>
            <p:nvPicPr>
              <p:cNvPr id="15" name="Image 14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274375" y="4410234"/>
                <a:ext cx="478790" cy="536244"/>
              </a:xfrm>
              <a:prstGeom prst="rect">
                <a:avLst/>
              </a:prstGeom>
            </p:spPr>
          </p:pic>
          <p:sp>
            <p:nvSpPr>
              <p:cNvPr id="20" name="Flèche courbée vers le bas 19"/>
              <p:cNvSpPr/>
              <p:nvPr/>
            </p:nvSpPr>
            <p:spPr>
              <a:xfrm rot="5400000">
                <a:off x="6551377" y="2809504"/>
                <a:ext cx="905117" cy="372889"/>
              </a:xfrm>
              <a:prstGeom prst="curvedDownArrow">
                <a:avLst/>
              </a:prstGeom>
              <a:solidFill>
                <a:schemeClr val="accent2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schemeClr val="tx1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21" name="Flèche courbée vers le bas 20"/>
              <p:cNvSpPr/>
              <p:nvPr/>
            </p:nvSpPr>
            <p:spPr>
              <a:xfrm rot="16200000" flipH="1">
                <a:off x="3602046" y="2820548"/>
                <a:ext cx="905117" cy="372889"/>
              </a:xfrm>
              <a:prstGeom prst="curvedDownArrow">
                <a:avLst/>
              </a:prstGeom>
              <a:solidFill>
                <a:schemeClr val="accent2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schemeClr val="tx1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18" name="Flèche droite 17"/>
              <p:cNvSpPr/>
              <p:nvPr/>
            </p:nvSpPr>
            <p:spPr>
              <a:xfrm rot="5400000">
                <a:off x="5161287" y="3953744"/>
                <a:ext cx="485773" cy="276093"/>
              </a:xfrm>
              <a:prstGeom prst="rightArrow">
                <a:avLst/>
              </a:prstGeom>
              <a:solidFill>
                <a:schemeClr val="accent2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atin typeface="Century Gothic" panose="020B0502020202020204" pitchFamily="34" charset="0"/>
                </a:endParaRPr>
              </a:p>
            </p:txBody>
          </p:sp>
          <p:sp>
            <p:nvSpPr>
              <p:cNvPr id="22" name="Double flèche horizontale 21"/>
              <p:cNvSpPr/>
              <p:nvPr/>
            </p:nvSpPr>
            <p:spPr>
              <a:xfrm rot="5400000">
                <a:off x="7448725" y="3769400"/>
                <a:ext cx="5245401" cy="318405"/>
              </a:xfrm>
              <a:prstGeom prst="leftRightArrow">
                <a:avLst/>
              </a:prstGeom>
              <a:solidFill>
                <a:schemeClr val="accent2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latin typeface="Century Gothic" panose="020B0502020202020204" pitchFamily="34" charset="0"/>
                </a:endParaRPr>
              </a:p>
            </p:txBody>
          </p:sp>
          <p:pic>
            <p:nvPicPr>
              <p:cNvPr id="24" name="Image 23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5400000">
                <a:off x="10517220" y="1436861"/>
                <a:ext cx="478790" cy="536244"/>
              </a:xfrm>
              <a:prstGeom prst="rect">
                <a:avLst/>
              </a:prstGeom>
            </p:spPr>
          </p:pic>
          <p:sp>
            <p:nvSpPr>
              <p:cNvPr id="35" name="Flèche droite 34"/>
              <p:cNvSpPr/>
              <p:nvPr/>
            </p:nvSpPr>
            <p:spPr>
              <a:xfrm rot="5400000">
                <a:off x="5161287" y="5570655"/>
                <a:ext cx="485773" cy="276093"/>
              </a:xfrm>
              <a:prstGeom prst="rightArrow">
                <a:avLst/>
              </a:prstGeom>
              <a:solidFill>
                <a:schemeClr val="accent2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latin typeface="Century Gothic" panose="020B0502020202020204" pitchFamily="34" charset="0"/>
                </a:endParaRPr>
              </a:p>
            </p:txBody>
          </p:sp>
        </p:grpSp>
        <p:grpSp>
          <p:nvGrpSpPr>
            <p:cNvPr id="17" name="Groupe 16"/>
            <p:cNvGrpSpPr/>
            <p:nvPr/>
          </p:nvGrpSpPr>
          <p:grpSpPr>
            <a:xfrm rot="20588888">
              <a:off x="2106434" y="2553117"/>
              <a:ext cx="952352" cy="2591882"/>
              <a:chOff x="600008" y="1614562"/>
              <a:chExt cx="952352" cy="2591882"/>
            </a:xfrm>
          </p:grpSpPr>
          <p:pic>
            <p:nvPicPr>
              <p:cNvPr id="5" name="Image 4"/>
              <p:cNvPicPr>
                <a:picLocks noChangeAspect="1"/>
              </p:cNvPicPr>
              <p:nvPr/>
            </p:nvPicPr>
            <p:blipFill rotWithShape="1">
              <a:blip r:embed="rId4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rcRect b="51096"/>
              <a:stretch/>
            </p:blipFill>
            <p:spPr>
              <a:xfrm>
                <a:off x="765908" y="1614562"/>
                <a:ext cx="786452" cy="1302879"/>
              </a:xfrm>
              <a:prstGeom prst="rect">
                <a:avLst/>
              </a:prstGeom>
            </p:spPr>
          </p:pic>
          <p:pic>
            <p:nvPicPr>
              <p:cNvPr id="6" name="Image 5"/>
              <p:cNvPicPr>
                <a:picLocks noChangeAspect="1"/>
              </p:cNvPicPr>
              <p:nvPr/>
            </p:nvPicPr>
            <p:blipFill rotWithShape="1">
              <a:blip r:embed="rId5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rcRect t="50641"/>
              <a:stretch/>
            </p:blipFill>
            <p:spPr>
              <a:xfrm rot="880280">
                <a:off x="600008" y="2894432"/>
                <a:ext cx="786452" cy="1312012"/>
              </a:xfrm>
              <a:prstGeom prst="rect">
                <a:avLst/>
              </a:prstGeom>
            </p:spPr>
          </p:pic>
        </p:grpSp>
        <p:grpSp>
          <p:nvGrpSpPr>
            <p:cNvPr id="41" name="Groupe 40"/>
            <p:cNvGrpSpPr/>
            <p:nvPr/>
          </p:nvGrpSpPr>
          <p:grpSpPr>
            <a:xfrm rot="1011112" flipH="1">
              <a:off x="7046930" y="2607596"/>
              <a:ext cx="952338" cy="2591862"/>
              <a:chOff x="-122900" y="1452524"/>
              <a:chExt cx="952338" cy="2591862"/>
            </a:xfrm>
          </p:grpSpPr>
          <p:pic>
            <p:nvPicPr>
              <p:cNvPr id="42" name="Image 41"/>
              <p:cNvPicPr>
                <a:picLocks noChangeAspect="1"/>
              </p:cNvPicPr>
              <p:nvPr/>
            </p:nvPicPr>
            <p:blipFill rotWithShape="1">
              <a:blip r:embed="rId4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rcRect b="51096"/>
              <a:stretch/>
            </p:blipFill>
            <p:spPr>
              <a:xfrm>
                <a:off x="42986" y="1452524"/>
                <a:ext cx="786452" cy="1302879"/>
              </a:xfrm>
              <a:prstGeom prst="rect">
                <a:avLst/>
              </a:prstGeom>
            </p:spPr>
          </p:pic>
          <p:pic>
            <p:nvPicPr>
              <p:cNvPr id="43" name="Image 42"/>
              <p:cNvPicPr>
                <a:picLocks noChangeAspect="1"/>
              </p:cNvPicPr>
              <p:nvPr/>
            </p:nvPicPr>
            <p:blipFill rotWithShape="1">
              <a:blip r:embed="rId5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rcRect t="50641"/>
              <a:stretch/>
            </p:blipFill>
            <p:spPr>
              <a:xfrm rot="880280">
                <a:off x="-122900" y="2732374"/>
                <a:ext cx="786452" cy="1312012"/>
              </a:xfrm>
              <a:prstGeom prst="rect">
                <a:avLst/>
              </a:prstGeom>
            </p:spPr>
          </p:pic>
        </p:grpSp>
      </p:grpSp>
      <p:pic>
        <p:nvPicPr>
          <p:cNvPr id="1026" name="Picture 2" descr="saremco print (3D) - Saremco Dental A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644" y="6297205"/>
            <a:ext cx="799038" cy="34311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5661286"/>
              </p:ext>
            </p:extLst>
          </p:nvPr>
        </p:nvGraphicFramePr>
        <p:xfrm>
          <a:off x="938575" y="1260258"/>
          <a:ext cx="4294621" cy="10668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294621">
                  <a:extLst>
                    <a:ext uri="{9D8B030D-6E8A-4147-A177-3AD203B41FA5}">
                      <a16:colId xmlns:a16="http://schemas.microsoft.com/office/drawing/2014/main" val="521849628"/>
                    </a:ext>
                  </a:extLst>
                </a:gridCol>
              </a:tblGrid>
              <a:tr h="234578"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>
                          <a:latin typeface="Century Gothic" panose="020B0502020202020204" pitchFamily="34" charset="0"/>
                        </a:rPr>
                        <a:t>Tâche 1.1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632322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>
                          <a:solidFill>
                            <a:srgbClr val="C00000"/>
                          </a:solidFill>
                          <a:latin typeface="Century Gothic" panose="020B0502020202020204" pitchFamily="34" charset="0"/>
                        </a:rPr>
                        <a:t>Equipe CIMP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71117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200" b="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Élaboration des complexes métallo-organiques antimicrobiens</a:t>
                      </a:r>
                      <a:endParaRPr lang="fr-FR" sz="1200" b="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3987086"/>
                  </a:ext>
                </a:extLst>
              </a:tr>
            </a:tbl>
          </a:graphicData>
        </a:graphic>
      </p:graphicFrame>
      <p:graphicFrame>
        <p:nvGraphicFramePr>
          <p:cNvPr id="9" name="Tableau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230935"/>
              </p:ext>
            </p:extLst>
          </p:nvPr>
        </p:nvGraphicFramePr>
        <p:xfrm>
          <a:off x="4863255" y="1310091"/>
          <a:ext cx="4962527" cy="10668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962527">
                  <a:extLst>
                    <a:ext uri="{9D8B030D-6E8A-4147-A177-3AD203B41FA5}">
                      <a16:colId xmlns:a16="http://schemas.microsoft.com/office/drawing/2014/main" val="521849628"/>
                    </a:ext>
                  </a:extLst>
                </a:gridCol>
              </a:tblGrid>
              <a:tr h="234578"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>
                          <a:latin typeface="Century Gothic" panose="020B0502020202020204" pitchFamily="34" charset="0"/>
                        </a:rPr>
                        <a:t>Tâche 1.2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632322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>
                          <a:solidFill>
                            <a:srgbClr val="C00000"/>
                          </a:solidFill>
                          <a:latin typeface="Century Gothic" panose="020B0502020202020204" pitchFamily="34" charset="0"/>
                        </a:rPr>
                        <a:t>Equipes CIMP</a:t>
                      </a:r>
                      <a:r>
                        <a:rPr lang="fr-FR" sz="1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/</a:t>
                      </a:r>
                      <a:r>
                        <a:rPr lang="fr-FR" sz="14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entury Gothic" panose="020B0502020202020204" pitchFamily="34" charset="0"/>
                        </a:rPr>
                        <a:t>I2B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71117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200" b="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Élaboration de particules de la silice mésoporeuse &amp; chargement par les</a:t>
                      </a:r>
                      <a:r>
                        <a:rPr lang="fr-FR" sz="1200" b="0" kern="1200" baseline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complexes</a:t>
                      </a:r>
                      <a:r>
                        <a:rPr lang="fr-FR" sz="1200" b="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antimicrobiens</a:t>
                      </a:r>
                      <a:endParaRPr lang="fr-FR" sz="1200" b="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3987086"/>
                  </a:ext>
                </a:extLst>
              </a:tr>
            </a:tbl>
          </a:graphicData>
        </a:graphic>
      </p:graphicFrame>
      <p:pic>
        <p:nvPicPr>
          <p:cNvPr id="10" name="Imag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1448" y="1192492"/>
            <a:ext cx="478790" cy="536244"/>
          </a:xfrm>
          <a:prstGeom prst="rect">
            <a:avLst/>
          </a:prstGeom>
        </p:spPr>
      </p:pic>
      <p:graphicFrame>
        <p:nvGraphicFramePr>
          <p:cNvPr id="12" name="Tableau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3750545"/>
              </p:ext>
            </p:extLst>
          </p:nvPr>
        </p:nvGraphicFramePr>
        <p:xfrm>
          <a:off x="2084016" y="2809524"/>
          <a:ext cx="5872816" cy="9804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872816">
                  <a:extLst>
                    <a:ext uri="{9D8B030D-6E8A-4147-A177-3AD203B41FA5}">
                      <a16:colId xmlns:a16="http://schemas.microsoft.com/office/drawing/2014/main" val="521849628"/>
                    </a:ext>
                  </a:extLst>
                </a:gridCol>
              </a:tblGrid>
              <a:tr h="214589"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>
                          <a:latin typeface="Century Gothic" panose="020B0502020202020204" pitchFamily="34" charset="0"/>
                        </a:rPr>
                        <a:t>Tâche 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632322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entury Gothic" panose="020B0502020202020204" pitchFamily="34" charset="0"/>
                        </a:rPr>
                        <a:t>Equipes CERA/I2B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71117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200" b="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Surface de biomatériaux modèles et architecturés</a:t>
                      </a:r>
                      <a:endParaRPr lang="fr-FR" sz="1200" b="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3987086"/>
                  </a:ext>
                </a:extLst>
              </a:tr>
            </a:tbl>
          </a:graphicData>
        </a:graphic>
      </p:graphicFrame>
      <p:graphicFrame>
        <p:nvGraphicFramePr>
          <p:cNvPr id="14" name="Tableau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8723137"/>
              </p:ext>
            </p:extLst>
          </p:nvPr>
        </p:nvGraphicFramePr>
        <p:xfrm>
          <a:off x="2070182" y="4348023"/>
          <a:ext cx="5872816" cy="117154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872816">
                  <a:extLst>
                    <a:ext uri="{9D8B030D-6E8A-4147-A177-3AD203B41FA5}">
                      <a16:colId xmlns:a16="http://schemas.microsoft.com/office/drawing/2014/main" val="521849628"/>
                    </a:ext>
                  </a:extLst>
                </a:gridCol>
              </a:tblGrid>
              <a:tr h="234578"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>
                          <a:latin typeface="Century Gothic" panose="020B0502020202020204" pitchFamily="34" charset="0"/>
                        </a:rPr>
                        <a:t>Tâche 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6323229"/>
                  </a:ext>
                </a:extLst>
              </a:tr>
              <a:tr h="409544"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>
                          <a:solidFill>
                            <a:srgbClr val="C00000"/>
                          </a:solidFill>
                          <a:latin typeface="Century Gothic" panose="020B0502020202020204" pitchFamily="34" charset="0"/>
                        </a:rPr>
                        <a:t>Equipe BIO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71117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200" b="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Évaluation</a:t>
                      </a:r>
                      <a:r>
                        <a:rPr lang="fr-FR" sz="1200" b="0" kern="1200" baseline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biologique </a:t>
                      </a:r>
                      <a:r>
                        <a:rPr lang="fr-FR" sz="1200" b="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ISO 10993 &amp; ISO 20743 </a:t>
                      </a:r>
                    </a:p>
                    <a:p>
                      <a:pPr algn="ctr"/>
                      <a:endParaRPr lang="fr-FR" sz="12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3987086"/>
                  </a:ext>
                </a:extLst>
              </a:tr>
            </a:tbl>
          </a:graphicData>
        </a:graphic>
      </p:graphicFrame>
      <p:graphicFrame>
        <p:nvGraphicFramePr>
          <p:cNvPr id="16" name="Tableau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729683"/>
              </p:ext>
            </p:extLst>
          </p:nvPr>
        </p:nvGraphicFramePr>
        <p:xfrm>
          <a:off x="2471914" y="5879553"/>
          <a:ext cx="5030498" cy="3048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030498">
                  <a:extLst>
                    <a:ext uri="{9D8B030D-6E8A-4147-A177-3AD203B41FA5}">
                      <a16:colId xmlns:a16="http://schemas.microsoft.com/office/drawing/2014/main" val="521849628"/>
                    </a:ext>
                  </a:extLst>
                </a:gridCol>
              </a:tblGrid>
              <a:tr h="24430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1" dirty="0">
                          <a:latin typeface="Century Gothic" panose="020B0502020202020204" pitchFamily="34" charset="0"/>
                        </a:rPr>
                        <a:t>Perspectives &amp; </a:t>
                      </a:r>
                      <a:r>
                        <a:rPr lang="fr-FR" sz="1400" b="1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transfert de technologie </a:t>
                      </a:r>
                      <a:endParaRPr lang="fr-FR" sz="14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6323229"/>
                  </a:ext>
                </a:extLst>
              </a:tr>
            </a:tbl>
          </a:graphicData>
        </a:graphic>
      </p:graphicFrame>
      <p:sp>
        <p:nvSpPr>
          <p:cNvPr id="37" name="Étoile à 5 branches 36"/>
          <p:cNvSpPr/>
          <p:nvPr/>
        </p:nvSpPr>
        <p:spPr bwMode="auto">
          <a:xfrm>
            <a:off x="2973756" y="5832396"/>
            <a:ext cx="224258" cy="272548"/>
          </a:xfrm>
          <a:prstGeom prst="star5">
            <a:avLst>
              <a:gd name="adj" fmla="val 25291"/>
              <a:gd name="hf" fmla="val 105146"/>
              <a:gd name="vf" fmla="val 110557"/>
            </a:avLst>
          </a:prstGeom>
          <a:solidFill>
            <a:srgbClr val="FF6666"/>
          </a:solidFill>
          <a:ln w="9525" cap="flat" cmpd="sng" algn="ctr">
            <a:solidFill>
              <a:srgbClr val="FF66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entury Gothic" panose="020B0502020202020204" pitchFamily="34" charset="0"/>
              <a:cs typeface="Arial" charset="0"/>
            </a:endParaRPr>
          </a:p>
        </p:txBody>
      </p:sp>
      <p:sp>
        <p:nvSpPr>
          <p:cNvPr id="27" name="ZoneTexte 26"/>
          <p:cNvSpPr txBox="1"/>
          <p:nvPr/>
        </p:nvSpPr>
        <p:spPr>
          <a:xfrm rot="5400000">
            <a:off x="7400535" y="3603035"/>
            <a:ext cx="51764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200" dirty="0">
                <a:latin typeface="Century Gothic" panose="020B0502020202020204" pitchFamily="34" charset="0"/>
              </a:rPr>
              <a:t>Tâche 0</a:t>
            </a:r>
          </a:p>
          <a:p>
            <a:r>
              <a:rPr lang="fr-FR" sz="1200" dirty="0">
                <a:latin typeface="Century Gothic" panose="020B0502020202020204" pitchFamily="34" charset="0"/>
              </a:rPr>
              <a:t>Management du projet de recherche et encadrement de la thèse</a:t>
            </a:r>
          </a:p>
          <a:p>
            <a:endParaRPr lang="fr-FR" sz="1200" dirty="0">
              <a:latin typeface="Century Gothic" panose="020B0502020202020204" pitchFamily="34" charset="0"/>
            </a:endParaRP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6A57BA2B-35E5-9360-CCFC-95F4225523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6E63C-6C58-43C3-A6CA-EAE4D4A848DB}" type="slidenum">
              <a:rPr lang="fr-FR" smtClean="0">
                <a:latin typeface="Century Gothic" panose="020B0502020202020204" pitchFamily="34" charset="0"/>
              </a:rPr>
              <a:t>3</a:t>
            </a:fld>
            <a:endParaRPr lang="fr-FR">
              <a:latin typeface="Century Gothic" panose="020B0502020202020204" pitchFamily="34" charset="0"/>
            </a:endParaRPr>
          </a:p>
        </p:txBody>
      </p:sp>
      <p:sp>
        <p:nvSpPr>
          <p:cNvPr id="26" name="Titre 1">
            <a:extLst>
              <a:ext uri="{FF2B5EF4-FFF2-40B4-BE49-F238E27FC236}">
                <a16:creationId xmlns:a16="http://schemas.microsoft.com/office/drawing/2014/main" id="{95C1B134-D7B0-8C5A-D56A-CE8437F31F44}"/>
              </a:ext>
            </a:extLst>
          </p:cNvPr>
          <p:cNvSpPr txBox="1">
            <a:spLocks/>
          </p:cNvSpPr>
          <p:nvPr/>
        </p:nvSpPr>
        <p:spPr>
          <a:xfrm>
            <a:off x="240313" y="-222560"/>
            <a:ext cx="1147512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3200" dirty="0">
                <a:latin typeface="Century Gothic" panose="020B0502020202020204" pitchFamily="34" charset="0"/>
              </a:rPr>
              <a:t>Consortium et organisation du projet </a:t>
            </a:r>
          </a:p>
        </p:txBody>
      </p:sp>
      <p:pic>
        <p:nvPicPr>
          <p:cNvPr id="1070" name="Image 1069">
            <a:extLst>
              <a:ext uri="{FF2B5EF4-FFF2-40B4-BE49-F238E27FC236}">
                <a16:creationId xmlns:a16="http://schemas.microsoft.com/office/drawing/2014/main" id="{E8E16FDB-BF96-26BE-0D24-D8CBEBC62A6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799" r="20779"/>
          <a:stretch/>
        </p:blipFill>
        <p:spPr>
          <a:xfrm>
            <a:off x="8018662" y="1149505"/>
            <a:ext cx="591938" cy="579231"/>
          </a:xfrm>
          <a:prstGeom prst="rect">
            <a:avLst/>
          </a:prstGeom>
        </p:spPr>
      </p:pic>
      <p:pic>
        <p:nvPicPr>
          <p:cNvPr id="1071" name="Image 1070">
            <a:extLst>
              <a:ext uri="{FF2B5EF4-FFF2-40B4-BE49-F238E27FC236}">
                <a16:creationId xmlns:a16="http://schemas.microsoft.com/office/drawing/2014/main" id="{6C5EF7B3-9FA5-D265-0409-3943C994361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799" r="20779"/>
          <a:stretch/>
        </p:blipFill>
        <p:spPr>
          <a:xfrm>
            <a:off x="5606221" y="2633228"/>
            <a:ext cx="591938" cy="579231"/>
          </a:xfrm>
          <a:prstGeom prst="rect">
            <a:avLst/>
          </a:prstGeom>
        </p:spPr>
      </p:pic>
      <p:pic>
        <p:nvPicPr>
          <p:cNvPr id="1072" name="Image 1071">
            <a:extLst>
              <a:ext uri="{FF2B5EF4-FFF2-40B4-BE49-F238E27FC236}">
                <a16:creationId xmlns:a16="http://schemas.microsoft.com/office/drawing/2014/main" id="{4047E06B-B20B-EDEC-4972-80AFE332AFF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799" r="20779"/>
          <a:stretch/>
        </p:blipFill>
        <p:spPr>
          <a:xfrm rot="5400000">
            <a:off x="10090577" y="6054736"/>
            <a:ext cx="591938" cy="57923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2F04D83-DCFE-414B-963E-28FEF0098BD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89013" y="-34251"/>
            <a:ext cx="2173030" cy="72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6814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Ellipse 17">
            <a:extLst>
              <a:ext uri="{FF2B5EF4-FFF2-40B4-BE49-F238E27FC236}">
                <a16:creationId xmlns:a16="http://schemas.microsoft.com/office/drawing/2014/main" id="{F7A868C9-EF70-8763-22E5-238C501E261B}"/>
              </a:ext>
            </a:extLst>
          </p:cNvPr>
          <p:cNvSpPr/>
          <p:nvPr/>
        </p:nvSpPr>
        <p:spPr>
          <a:xfrm>
            <a:off x="9874632" y="2421364"/>
            <a:ext cx="1260000" cy="1260000"/>
          </a:xfrm>
          <a:prstGeom prst="ellipse">
            <a:avLst/>
          </a:prstGeom>
          <a:solidFill>
            <a:schemeClr val="accent2">
              <a:alpha val="54000"/>
            </a:schemeClr>
          </a:solidFill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9D20173-2F01-0A48-47C6-1790D81F6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6E63C-6C58-43C3-A6CA-EAE4D4A848DB}" type="slidenum">
              <a:rPr lang="fr-FR" smtClean="0"/>
              <a:t>4</a:t>
            </a:fld>
            <a:endParaRPr lang="fr-FR"/>
          </a:p>
        </p:txBody>
      </p:sp>
      <p:pic>
        <p:nvPicPr>
          <p:cNvPr id="5" name="Graphique 4">
            <a:extLst>
              <a:ext uri="{FF2B5EF4-FFF2-40B4-BE49-F238E27FC236}">
                <a16:creationId xmlns:a16="http://schemas.microsoft.com/office/drawing/2014/main" id="{C1957454-75D3-89B7-40C0-56C56CDDE6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297" y="246"/>
            <a:ext cx="2296942" cy="768315"/>
          </a:xfrm>
          <a:prstGeom prst="rect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D53EDC2F-3B1C-3286-FF17-04F15287279A}"/>
              </a:ext>
            </a:extLst>
          </p:cNvPr>
          <p:cNvSpPr txBox="1">
            <a:spLocks/>
          </p:cNvSpPr>
          <p:nvPr/>
        </p:nvSpPr>
        <p:spPr>
          <a:xfrm>
            <a:off x="358436" y="0"/>
            <a:ext cx="1147512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3600" dirty="0">
                <a:latin typeface="Century Gothic" panose="020B0502020202020204" pitchFamily="34" charset="0"/>
              </a:rPr>
              <a:t>Sommaire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48CA5CE0-32BC-C315-67B8-6886651887F4}"/>
              </a:ext>
            </a:extLst>
          </p:cNvPr>
          <p:cNvSpPr/>
          <p:nvPr/>
        </p:nvSpPr>
        <p:spPr>
          <a:xfrm>
            <a:off x="986773" y="2349340"/>
            <a:ext cx="1260000" cy="1260000"/>
          </a:xfrm>
          <a:prstGeom prst="ellipse">
            <a:avLst/>
          </a:prstGeom>
          <a:solidFill>
            <a:schemeClr val="accent2">
              <a:alpha val="54000"/>
            </a:schemeClr>
          </a:solidFill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74636E79-A0A8-3D26-EE62-C40843BD95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742" y="2538340"/>
            <a:ext cx="502061" cy="88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8CDC2FDD-A724-D556-DFD9-DF09C66E3C7D}"/>
              </a:ext>
            </a:extLst>
          </p:cNvPr>
          <p:cNvSpPr txBox="1"/>
          <p:nvPr/>
        </p:nvSpPr>
        <p:spPr>
          <a:xfrm>
            <a:off x="486302" y="1781852"/>
            <a:ext cx="22733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latin typeface="Century Gothic" panose="020B0502020202020204" pitchFamily="34" charset="0"/>
              </a:rPr>
              <a:t>Synthèse de </a:t>
            </a:r>
            <a:r>
              <a:rPr lang="fr-FR" b="1" dirty="0" err="1">
                <a:latin typeface="Century Gothic" panose="020B0502020202020204" pitchFamily="34" charset="0"/>
              </a:rPr>
              <a:t>CAMs</a:t>
            </a:r>
            <a:endParaRPr lang="fr-FR" b="1" dirty="0">
              <a:latin typeface="Century Gothic" panose="020B0502020202020204" pitchFamily="34" charset="0"/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E1326892-56FC-A157-98E4-6DEE118EED71}"/>
              </a:ext>
            </a:extLst>
          </p:cNvPr>
          <p:cNvSpPr/>
          <p:nvPr/>
        </p:nvSpPr>
        <p:spPr>
          <a:xfrm>
            <a:off x="3786490" y="2421364"/>
            <a:ext cx="1260000" cy="1260000"/>
          </a:xfrm>
          <a:prstGeom prst="ellipse">
            <a:avLst/>
          </a:prstGeom>
          <a:solidFill>
            <a:schemeClr val="accent2">
              <a:alpha val="54000"/>
            </a:schemeClr>
          </a:solidFill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03628B50-86EB-AA7B-AF3F-F1C99BFB9CD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0370" b="70000" l="53646" r="64635">
                        <a14:foregroundMark x1="56979" y1="55833" x2="56979" y2="55833"/>
                      </a14:backgroundRemoval>
                    </a14:imgEffect>
                  </a14:imgLayer>
                </a14:imgProps>
              </a:ext>
            </a:extLst>
          </a:blip>
          <a:srcRect l="53438" t="50532" r="35234" b="30139"/>
          <a:stretch/>
        </p:blipFill>
        <p:spPr>
          <a:xfrm>
            <a:off x="3845865" y="2349340"/>
            <a:ext cx="1200625" cy="1152325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2A04437E-9D3B-D40F-64F6-72D5E7D23E52}"/>
              </a:ext>
            </a:extLst>
          </p:cNvPr>
          <p:cNvSpPr txBox="1"/>
          <p:nvPr/>
        </p:nvSpPr>
        <p:spPr>
          <a:xfrm>
            <a:off x="2839882" y="1781852"/>
            <a:ext cx="32944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>
                <a:latin typeface="Century Gothic" panose="020B0502020202020204" pitchFamily="34" charset="0"/>
              </a:rPr>
              <a:t>Synthèse de biocéramiques</a:t>
            </a:r>
          </a:p>
          <a:p>
            <a:pPr algn="ctr"/>
            <a:r>
              <a:rPr lang="fr-FR" b="1" dirty="0">
                <a:latin typeface="Century Gothic" panose="020B0502020202020204" pitchFamily="34" charset="0"/>
              </a:rPr>
              <a:t>Mise en forme</a:t>
            </a: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0F79EF13-DC0D-EB4A-26E6-D96A37FEF181}"/>
              </a:ext>
            </a:extLst>
          </p:cNvPr>
          <p:cNvSpPr/>
          <p:nvPr/>
        </p:nvSpPr>
        <p:spPr>
          <a:xfrm>
            <a:off x="7080982" y="2428183"/>
            <a:ext cx="1260000" cy="1260000"/>
          </a:xfrm>
          <a:prstGeom prst="ellipse">
            <a:avLst/>
          </a:prstGeom>
          <a:solidFill>
            <a:schemeClr val="accent2">
              <a:alpha val="54000"/>
            </a:schemeClr>
          </a:solidFill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92500B45-4F96-8B07-3483-EC4E1847D9C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93" b="98361" l="0" r="9955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01213" y="2670480"/>
            <a:ext cx="1012865" cy="831185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965B3B77-D91C-8242-B520-CC2010877AA2}"/>
              </a:ext>
            </a:extLst>
          </p:cNvPr>
          <p:cNvSpPr txBox="1"/>
          <p:nvPr/>
        </p:nvSpPr>
        <p:spPr>
          <a:xfrm>
            <a:off x="5921813" y="1781852"/>
            <a:ext cx="3571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latin typeface="Century Gothic" panose="020B0502020202020204" pitchFamily="34" charset="0"/>
              </a:rPr>
              <a:t>Etude du relargage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3E6E5C79-AB42-F233-D471-F80FA749D0D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3056" b="70185" l="44844" r="65729"/>
                    </a14:imgEffect>
                  </a14:imgLayer>
                </a14:imgProps>
              </a:ext>
            </a:extLst>
          </a:blip>
          <a:srcRect l="44490" t="51392" r="34289" b="30226"/>
          <a:stretch/>
        </p:blipFill>
        <p:spPr>
          <a:xfrm>
            <a:off x="10041700" y="2825802"/>
            <a:ext cx="925864" cy="451124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D21B8147-1BA1-85C4-35CB-163D2E00DB27}"/>
              </a:ext>
            </a:extLst>
          </p:cNvPr>
          <p:cNvSpPr txBox="1"/>
          <p:nvPr/>
        </p:nvSpPr>
        <p:spPr>
          <a:xfrm>
            <a:off x="8718800" y="1781852"/>
            <a:ext cx="3571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latin typeface="Century Gothic" panose="020B0502020202020204" pitchFamily="34" charset="0"/>
              </a:rPr>
              <a:t>Manipulabilité</a:t>
            </a:r>
          </a:p>
        </p:txBody>
      </p:sp>
    </p:spTree>
    <p:extLst>
      <p:ext uri="{BB962C8B-B14F-4D97-AF65-F5344CB8AC3E}">
        <p14:creationId xmlns:p14="http://schemas.microsoft.com/office/powerpoint/2010/main" val="15048526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65B60BD-4AF6-1079-2756-E8741D1F87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6E63C-6C58-43C3-A6CA-EAE4D4A848DB}" type="slidenum">
              <a:rPr lang="fr-FR" smtClean="0"/>
              <a:t>5</a:t>
            </a:fld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17328086-4C3C-2D99-8D07-831D00517B72}"/>
              </a:ext>
            </a:extLst>
          </p:cNvPr>
          <p:cNvSpPr/>
          <p:nvPr/>
        </p:nvSpPr>
        <p:spPr>
          <a:xfrm>
            <a:off x="91721" y="138069"/>
            <a:ext cx="1260000" cy="1260000"/>
          </a:xfrm>
          <a:prstGeom prst="ellipse">
            <a:avLst/>
          </a:prstGeom>
          <a:solidFill>
            <a:schemeClr val="accent2">
              <a:alpha val="54000"/>
            </a:schemeClr>
          </a:solidFill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2F61D1A6-547E-9E0F-EF37-4DFAD3439F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690" y="327069"/>
            <a:ext cx="502061" cy="88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D5D2519A-B812-2183-2EFD-7CBC9750476C}"/>
              </a:ext>
            </a:extLst>
          </p:cNvPr>
          <p:cNvSpPr txBox="1">
            <a:spLocks/>
          </p:cNvSpPr>
          <p:nvPr/>
        </p:nvSpPr>
        <p:spPr>
          <a:xfrm>
            <a:off x="972751" y="72506"/>
            <a:ext cx="1147512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3200" dirty="0">
                <a:latin typeface="Century Gothic" panose="020B0502020202020204" pitchFamily="34" charset="0"/>
              </a:rPr>
              <a:t>Synthèse de complexes antibiotiques-métal (</a:t>
            </a:r>
            <a:r>
              <a:rPr lang="fr-FR" sz="3200" dirty="0" err="1">
                <a:latin typeface="Century Gothic" panose="020B0502020202020204" pitchFamily="34" charset="0"/>
              </a:rPr>
              <a:t>CAMs</a:t>
            </a:r>
            <a:r>
              <a:rPr lang="fr-FR" sz="3200" dirty="0">
                <a:latin typeface="Century Gothic" panose="020B0502020202020204" pitchFamily="34" charset="0"/>
              </a:rPr>
              <a:t>)</a:t>
            </a:r>
          </a:p>
        </p:txBody>
      </p:sp>
      <p:grpSp>
        <p:nvGrpSpPr>
          <p:cNvPr id="86" name="Groupe 85">
            <a:extLst>
              <a:ext uri="{FF2B5EF4-FFF2-40B4-BE49-F238E27FC236}">
                <a16:creationId xmlns:a16="http://schemas.microsoft.com/office/drawing/2014/main" id="{DCA1953E-FD2E-FC22-A552-2298F41B6A92}"/>
              </a:ext>
            </a:extLst>
          </p:cNvPr>
          <p:cNvGrpSpPr>
            <a:grpSpLocks noChangeAspect="1"/>
          </p:cNvGrpSpPr>
          <p:nvPr/>
        </p:nvGrpSpPr>
        <p:grpSpPr>
          <a:xfrm>
            <a:off x="90476" y="1191514"/>
            <a:ext cx="8845576" cy="5725580"/>
            <a:chOff x="239148" y="1159709"/>
            <a:chExt cx="5993195" cy="3879287"/>
          </a:xfrm>
        </p:grpSpPr>
        <p:grpSp>
          <p:nvGrpSpPr>
            <p:cNvPr id="87" name="Groupe 86">
              <a:extLst>
                <a:ext uri="{FF2B5EF4-FFF2-40B4-BE49-F238E27FC236}">
                  <a16:creationId xmlns:a16="http://schemas.microsoft.com/office/drawing/2014/main" id="{69D5A623-D5C0-5FB2-088A-5FA7E7F80689}"/>
                </a:ext>
              </a:extLst>
            </p:cNvPr>
            <p:cNvGrpSpPr/>
            <p:nvPr/>
          </p:nvGrpSpPr>
          <p:grpSpPr>
            <a:xfrm>
              <a:off x="377659" y="1159709"/>
              <a:ext cx="5854684" cy="997722"/>
              <a:chOff x="726168" y="3397138"/>
              <a:chExt cx="5854684" cy="997722"/>
            </a:xfrm>
          </p:grpSpPr>
          <p:grpSp>
            <p:nvGrpSpPr>
              <p:cNvPr id="89" name="Groupe 88">
                <a:extLst>
                  <a:ext uri="{FF2B5EF4-FFF2-40B4-BE49-F238E27FC236}">
                    <a16:creationId xmlns:a16="http://schemas.microsoft.com/office/drawing/2014/main" id="{C5E2CF65-8401-39E3-B322-7454222F030F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1947091" y="3577010"/>
                <a:ext cx="558513" cy="425791"/>
                <a:chOff x="4889360" y="2649340"/>
                <a:chExt cx="947445" cy="604233"/>
              </a:xfrm>
              <a:solidFill>
                <a:schemeClr val="lt1"/>
              </a:solidFill>
            </p:grpSpPr>
            <p:sp>
              <p:nvSpPr>
                <p:cNvPr id="142" name="Arc 141">
                  <a:extLst>
                    <a:ext uri="{FF2B5EF4-FFF2-40B4-BE49-F238E27FC236}">
                      <a16:creationId xmlns:a16="http://schemas.microsoft.com/office/drawing/2014/main" id="{94C622FB-4205-9E0B-A781-8330D8E63973}"/>
                    </a:ext>
                  </a:extLst>
                </p:cNvPr>
                <p:cNvSpPr/>
                <p:nvPr/>
              </p:nvSpPr>
              <p:spPr>
                <a:xfrm rot="12291192">
                  <a:off x="4934422" y="2762755"/>
                  <a:ext cx="591450" cy="454456"/>
                </a:xfrm>
                <a:prstGeom prst="arc">
                  <a:avLst>
                    <a:gd name="adj1" fmla="val 12574384"/>
                    <a:gd name="adj2" fmla="val 0"/>
                  </a:avLst>
                </a:prstGeom>
                <a:solidFill>
                  <a:srgbClr val="FBE5D6"/>
                </a:solidFill>
                <a:ln w="31750"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fr-FR"/>
                </a:p>
              </p:txBody>
            </p:sp>
            <p:sp>
              <p:nvSpPr>
                <p:cNvPr id="143" name="Arc 142">
                  <a:extLst>
                    <a:ext uri="{FF2B5EF4-FFF2-40B4-BE49-F238E27FC236}">
                      <a16:creationId xmlns:a16="http://schemas.microsoft.com/office/drawing/2014/main" id="{42826FB8-3C41-993F-D40F-1A9908B94C42}"/>
                    </a:ext>
                  </a:extLst>
                </p:cNvPr>
                <p:cNvSpPr/>
                <p:nvPr/>
              </p:nvSpPr>
              <p:spPr>
                <a:xfrm rot="7265193">
                  <a:off x="5235630" y="2717837"/>
                  <a:ext cx="591450" cy="454456"/>
                </a:xfrm>
                <a:prstGeom prst="arc">
                  <a:avLst>
                    <a:gd name="adj1" fmla="val 12574384"/>
                    <a:gd name="adj2" fmla="val 0"/>
                  </a:avLst>
                </a:prstGeom>
                <a:solidFill>
                  <a:srgbClr val="FBE5D6"/>
                </a:solidFill>
                <a:ln w="31750"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fr-FR"/>
                </a:p>
              </p:txBody>
            </p:sp>
            <p:sp>
              <p:nvSpPr>
                <p:cNvPr id="144" name="Arc 143">
                  <a:extLst>
                    <a:ext uri="{FF2B5EF4-FFF2-40B4-BE49-F238E27FC236}">
                      <a16:creationId xmlns:a16="http://schemas.microsoft.com/office/drawing/2014/main" id="{122703F5-7D98-40B1-AB1B-44082B3EB0E1}"/>
                    </a:ext>
                  </a:extLst>
                </p:cNvPr>
                <p:cNvSpPr/>
                <p:nvPr/>
              </p:nvSpPr>
              <p:spPr>
                <a:xfrm rot="12523138">
                  <a:off x="5133897" y="3006510"/>
                  <a:ext cx="306034" cy="196426"/>
                </a:xfrm>
                <a:prstGeom prst="arc">
                  <a:avLst>
                    <a:gd name="adj1" fmla="val 12574384"/>
                    <a:gd name="adj2" fmla="val 0"/>
                  </a:avLst>
                </a:prstGeom>
                <a:solidFill>
                  <a:srgbClr val="FBE5D6"/>
                </a:solidFill>
                <a:ln w="31750"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fr-FR"/>
                </a:p>
              </p:txBody>
            </p:sp>
            <p:sp>
              <p:nvSpPr>
                <p:cNvPr id="145" name="Arc 144">
                  <a:extLst>
                    <a:ext uri="{FF2B5EF4-FFF2-40B4-BE49-F238E27FC236}">
                      <a16:creationId xmlns:a16="http://schemas.microsoft.com/office/drawing/2014/main" id="{2B231EF5-29DC-45E1-7E20-C921826B098A}"/>
                    </a:ext>
                  </a:extLst>
                </p:cNvPr>
                <p:cNvSpPr/>
                <p:nvPr/>
              </p:nvSpPr>
              <p:spPr>
                <a:xfrm rot="7265193">
                  <a:off x="5326453" y="2971646"/>
                  <a:ext cx="306034" cy="196426"/>
                </a:xfrm>
                <a:prstGeom prst="arc">
                  <a:avLst>
                    <a:gd name="adj1" fmla="val 12574384"/>
                    <a:gd name="adj2" fmla="val 0"/>
                  </a:avLst>
                </a:prstGeom>
                <a:solidFill>
                  <a:srgbClr val="FBE5D6"/>
                </a:solidFill>
                <a:ln w="31750"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fr-FR"/>
                </a:p>
              </p:txBody>
            </p:sp>
            <p:sp>
              <p:nvSpPr>
                <p:cNvPr id="146" name="Ellipse 145">
                  <a:extLst>
                    <a:ext uri="{FF2B5EF4-FFF2-40B4-BE49-F238E27FC236}">
                      <a16:creationId xmlns:a16="http://schemas.microsoft.com/office/drawing/2014/main" id="{D1DF3592-C79F-EB8A-38D6-510C05E8B527}"/>
                    </a:ext>
                  </a:extLst>
                </p:cNvPr>
                <p:cNvSpPr/>
                <p:nvPr/>
              </p:nvSpPr>
              <p:spPr>
                <a:xfrm>
                  <a:off x="4889360" y="2785521"/>
                  <a:ext cx="108012" cy="108012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tx2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fr-FR"/>
                </a:p>
              </p:txBody>
            </p:sp>
            <p:sp>
              <p:nvSpPr>
                <p:cNvPr id="147" name="Ellipse 146">
                  <a:extLst>
                    <a:ext uri="{FF2B5EF4-FFF2-40B4-BE49-F238E27FC236}">
                      <a16:creationId xmlns:a16="http://schemas.microsoft.com/office/drawing/2014/main" id="{D8D58166-C508-B3F6-7D26-01FD1751FE50}"/>
                    </a:ext>
                  </a:extLst>
                </p:cNvPr>
                <p:cNvSpPr/>
                <p:nvPr/>
              </p:nvSpPr>
              <p:spPr>
                <a:xfrm>
                  <a:off x="5081490" y="2966055"/>
                  <a:ext cx="108012" cy="108012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tx2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fr-FR"/>
                </a:p>
              </p:txBody>
            </p:sp>
            <p:sp>
              <p:nvSpPr>
                <p:cNvPr id="148" name="Ellipse 147">
                  <a:extLst>
                    <a:ext uri="{FF2B5EF4-FFF2-40B4-BE49-F238E27FC236}">
                      <a16:creationId xmlns:a16="http://schemas.microsoft.com/office/drawing/2014/main" id="{36100132-776E-90E3-CE2B-808979F2DD7F}"/>
                    </a:ext>
                  </a:extLst>
                </p:cNvPr>
                <p:cNvSpPr/>
                <p:nvPr/>
              </p:nvSpPr>
              <p:spPr>
                <a:xfrm>
                  <a:off x="5548773" y="2956911"/>
                  <a:ext cx="108012" cy="108012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tx2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fr-FR"/>
                </a:p>
              </p:txBody>
            </p:sp>
            <p:sp>
              <p:nvSpPr>
                <p:cNvPr id="149" name="Ellipse 148">
                  <a:extLst>
                    <a:ext uri="{FF2B5EF4-FFF2-40B4-BE49-F238E27FC236}">
                      <a16:creationId xmlns:a16="http://schemas.microsoft.com/office/drawing/2014/main" id="{1ED274E0-CAB1-6FE0-4829-F9FA8E5B2BF4}"/>
                    </a:ext>
                  </a:extLst>
                </p:cNvPr>
                <p:cNvSpPr/>
                <p:nvPr/>
              </p:nvSpPr>
              <p:spPr>
                <a:xfrm>
                  <a:off x="5728793" y="2774238"/>
                  <a:ext cx="108012" cy="108012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tx2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fr-FR"/>
                </a:p>
              </p:txBody>
            </p:sp>
            <p:sp>
              <p:nvSpPr>
                <p:cNvPr id="150" name="Ellipse 149">
                  <a:extLst>
                    <a:ext uri="{FF2B5EF4-FFF2-40B4-BE49-F238E27FC236}">
                      <a16:creationId xmlns:a16="http://schemas.microsoft.com/office/drawing/2014/main" id="{399B1F1A-4277-1B37-2921-175679D21591}"/>
                    </a:ext>
                  </a:extLst>
                </p:cNvPr>
                <p:cNvSpPr/>
                <p:nvPr/>
              </p:nvSpPr>
              <p:spPr>
                <a:xfrm>
                  <a:off x="5314747" y="3145561"/>
                  <a:ext cx="108012" cy="108012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tx2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fr-FR"/>
                </a:p>
              </p:txBody>
            </p:sp>
          </p:grpSp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8C26A9DD-061F-7749-E7BE-C001FAC6A9B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576377" y="4089210"/>
                <a:ext cx="1356133" cy="17725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fr-FR" sz="1100" i="1" dirty="0">
                    <a:solidFill>
                      <a:schemeClr val="accent2"/>
                    </a:solidFill>
                    <a:latin typeface="Century Gothic" panose="020B0502020202020204" pitchFamily="34" charset="0"/>
                    <a:cs typeface="Times New Roman" panose="02020603050405020304" pitchFamily="18" charset="0"/>
                  </a:rPr>
                  <a:t>Ligand antibiotique</a:t>
                </a:r>
              </a:p>
            </p:txBody>
          </p:sp>
          <p:sp>
            <p:nvSpPr>
              <p:cNvPr id="91" name="Ellipse 90">
                <a:extLst>
                  <a:ext uri="{FF2B5EF4-FFF2-40B4-BE49-F238E27FC236}">
                    <a16:creationId xmlns:a16="http://schemas.microsoft.com/office/drawing/2014/main" id="{32A71550-4EE9-CEB7-138E-E974EB98A5D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20405" y="3577010"/>
                <a:ext cx="397120" cy="476178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6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outerShdw blurRad="774700" sx="1000" sy="1000" algn="ctr" rotWithShape="0">
                  <a:schemeClr val="bg1"/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fr-FR" sz="1100" dirty="0">
                    <a:solidFill>
                      <a:schemeClr val="tx1"/>
                    </a:solidFill>
                  </a:rPr>
                  <a:t>M</a:t>
                </a:r>
              </a:p>
            </p:txBody>
          </p:sp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63925D5D-8D9E-0C0B-E4A7-CB82EE21CA6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26168" y="4112910"/>
                <a:ext cx="785593" cy="17725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fr-FR" sz="1100" i="1" dirty="0">
                    <a:solidFill>
                      <a:srgbClr val="0070C0"/>
                    </a:solidFill>
                    <a:latin typeface="Century Gothic" panose="020B0502020202020204" pitchFamily="34" charset="0"/>
                    <a:cs typeface="Times New Roman" panose="02020603050405020304" pitchFamily="18" charset="0"/>
                  </a:rPr>
                  <a:t>Ion métallique</a:t>
                </a:r>
              </a:p>
            </p:txBody>
          </p:sp>
          <p:sp>
            <p:nvSpPr>
              <p:cNvPr id="93" name="ZoneTexte 80">
                <a:extLst>
                  <a:ext uri="{FF2B5EF4-FFF2-40B4-BE49-F238E27FC236}">
                    <a16:creationId xmlns:a16="http://schemas.microsoft.com/office/drawing/2014/main" id="{18F43836-2F49-326C-0359-D6EB27D07ED7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1500839" y="3627227"/>
                <a:ext cx="254606" cy="3757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fr-FR" dirty="0"/>
                  <a:t>+</a:t>
                </a:r>
              </a:p>
            </p:txBody>
          </p:sp>
          <p:cxnSp>
            <p:nvCxnSpPr>
              <p:cNvPr id="94" name="Connecteur droit avec flèche 93">
                <a:extLst>
                  <a:ext uri="{FF2B5EF4-FFF2-40B4-BE49-F238E27FC236}">
                    <a16:creationId xmlns:a16="http://schemas.microsoft.com/office/drawing/2014/main" id="{D4C6FCA5-E1DE-EF79-F2DC-C705AF3967F6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 flipV="1">
                <a:off x="2790239" y="3974231"/>
                <a:ext cx="900223" cy="8787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95" name="ZoneTexte 82">
                <a:extLst>
                  <a:ext uri="{FF2B5EF4-FFF2-40B4-BE49-F238E27FC236}">
                    <a16:creationId xmlns:a16="http://schemas.microsoft.com/office/drawing/2014/main" id="{04275FFD-F3FB-7464-0BB8-12DF7334B979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111283" y="3736797"/>
                <a:ext cx="503086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fr-FR" sz="1000" i="1" dirty="0">
                    <a:latin typeface="Century Gothic" panose="020B0502020202020204" pitchFamily="34" charset="0"/>
                    <a:cs typeface="Times New Roman" panose="02020603050405020304" pitchFamily="18" charset="0"/>
                  </a:rPr>
                  <a:t>NH</a:t>
                </a:r>
                <a:r>
                  <a:rPr lang="fr-FR" sz="1000" i="1" baseline="-25000" dirty="0">
                    <a:latin typeface="Century Gothic" panose="020B0502020202020204" pitchFamily="34" charset="0"/>
                    <a:cs typeface="Times New Roman" panose="02020603050405020304" pitchFamily="18" charset="0"/>
                  </a:rPr>
                  <a:t>3</a:t>
                </a:r>
                <a:endParaRPr lang="fr-FR" sz="1000" i="1" dirty="0">
                  <a:latin typeface="Century Gothic" panose="020B050202020202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6" name="ZoneTexte 83">
                <a:extLst>
                  <a:ext uri="{FF2B5EF4-FFF2-40B4-BE49-F238E27FC236}">
                    <a16:creationId xmlns:a16="http://schemas.microsoft.com/office/drawing/2014/main" id="{51A8C756-2040-A457-AAA8-B68DA53F6FAF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071795" y="4037464"/>
                <a:ext cx="506203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fr-FR" sz="1000" i="1" dirty="0">
                    <a:latin typeface="Century Gothic" panose="020B0502020202020204" pitchFamily="34" charset="0"/>
                    <a:cs typeface="Times New Roman" panose="02020603050405020304" pitchFamily="18" charset="0"/>
                  </a:rPr>
                  <a:t>EtOH</a:t>
                </a:r>
              </a:p>
            </p:txBody>
          </p:sp>
          <p:sp>
            <p:nvSpPr>
              <p:cNvPr id="97" name="ZoneTexte 84">
                <a:extLst>
                  <a:ext uri="{FF2B5EF4-FFF2-40B4-BE49-F238E27FC236}">
                    <a16:creationId xmlns:a16="http://schemas.microsoft.com/office/drawing/2014/main" id="{D7367D8E-433F-E155-DE71-1EC76897E0B4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5900721" y="3722399"/>
                <a:ext cx="680131" cy="4066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fr-FR" sz="1100" i="1" dirty="0">
                    <a:solidFill>
                      <a:srgbClr val="7030A0"/>
                    </a:solidFill>
                    <a:latin typeface="Century Gothic" panose="020B0502020202020204" pitchFamily="34" charset="0"/>
                    <a:cs typeface="Times New Roman" panose="02020603050405020304" pitchFamily="18" charset="0"/>
                  </a:rPr>
                  <a:t>Monomère</a:t>
                </a:r>
              </a:p>
              <a:p>
                <a:pPr algn="ctr"/>
                <a:r>
                  <a:rPr lang="fr-FR" sz="1100" i="1" dirty="0">
                    <a:solidFill>
                      <a:srgbClr val="7030A0"/>
                    </a:solidFill>
                    <a:latin typeface="Century Gothic" panose="020B0502020202020204" pitchFamily="34" charset="0"/>
                    <a:cs typeface="Times New Roman" panose="02020603050405020304" pitchFamily="18" charset="0"/>
                  </a:rPr>
                  <a:t>Dimère</a:t>
                </a:r>
              </a:p>
              <a:p>
                <a:pPr algn="ctr"/>
                <a:r>
                  <a:rPr lang="fr-FR" sz="1100" i="1" dirty="0">
                    <a:solidFill>
                      <a:srgbClr val="7030A0"/>
                    </a:solidFill>
                    <a:latin typeface="Century Gothic" panose="020B0502020202020204" pitchFamily="34" charset="0"/>
                    <a:cs typeface="Times New Roman" panose="02020603050405020304" pitchFamily="18" charset="0"/>
                  </a:rPr>
                  <a:t>Chaîne 1D</a:t>
                </a:r>
              </a:p>
            </p:txBody>
          </p:sp>
          <p:grpSp>
            <p:nvGrpSpPr>
              <p:cNvPr id="98" name="Groupe 97">
                <a:extLst>
                  <a:ext uri="{FF2B5EF4-FFF2-40B4-BE49-F238E27FC236}">
                    <a16:creationId xmlns:a16="http://schemas.microsoft.com/office/drawing/2014/main" id="{69D8E5FD-B711-D3A8-7482-8B5199EEFC56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958304" y="3660430"/>
                <a:ext cx="803863" cy="734430"/>
                <a:chOff x="3743908" y="3061796"/>
                <a:chExt cx="947445" cy="721901"/>
              </a:xfrm>
            </p:grpSpPr>
            <p:cxnSp>
              <p:nvCxnSpPr>
                <p:cNvPr id="128" name="Connecteur droit 127">
                  <a:extLst>
                    <a:ext uri="{FF2B5EF4-FFF2-40B4-BE49-F238E27FC236}">
                      <a16:creationId xmlns:a16="http://schemas.microsoft.com/office/drawing/2014/main" id="{0226D049-DBFF-ECEB-3586-1417408587B3}"/>
                    </a:ext>
                  </a:extLst>
                </p:cNvPr>
                <p:cNvCxnSpPr>
                  <a:cxnSpLocks/>
                  <a:stCxn id="136" idx="3"/>
                </p:cNvCxnSpPr>
                <p:nvPr/>
              </p:nvCxnSpPr>
              <p:spPr>
                <a:xfrm flipH="1">
                  <a:off x="4025504" y="3461303"/>
                  <a:ext cx="56873" cy="59916"/>
                </a:xfrm>
                <a:prstGeom prst="line">
                  <a:avLst/>
                </a:prstGeom>
                <a:ln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Connecteur droit 128">
                  <a:extLst>
                    <a:ext uri="{FF2B5EF4-FFF2-40B4-BE49-F238E27FC236}">
                      <a16:creationId xmlns:a16="http://schemas.microsoft.com/office/drawing/2014/main" id="{6F159E1D-CCE2-2BD1-1054-986F830ACCE9}"/>
                    </a:ext>
                  </a:extLst>
                </p:cNvPr>
                <p:cNvCxnSpPr>
                  <a:cxnSpLocks/>
                  <a:stCxn id="136" idx="2"/>
                  <a:endCxn id="137" idx="6"/>
                </p:cNvCxnSpPr>
                <p:nvPr/>
              </p:nvCxnSpPr>
              <p:spPr>
                <a:xfrm flipH="1">
                  <a:off x="3851920" y="3295822"/>
                  <a:ext cx="161912" cy="73829"/>
                </a:xfrm>
                <a:prstGeom prst="line">
                  <a:avLst/>
                </a:prstGeom>
                <a:ln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30" name="Connecteur droit 129">
                  <a:extLst>
                    <a:ext uri="{FF2B5EF4-FFF2-40B4-BE49-F238E27FC236}">
                      <a16:creationId xmlns:a16="http://schemas.microsoft.com/office/drawing/2014/main" id="{50321286-9675-5619-99F1-10C1F97F134F}"/>
                    </a:ext>
                  </a:extLst>
                </p:cNvPr>
                <p:cNvCxnSpPr>
                  <a:cxnSpLocks/>
                  <a:stCxn id="140" idx="2"/>
                  <a:endCxn id="136" idx="6"/>
                </p:cNvCxnSpPr>
                <p:nvPr/>
              </p:nvCxnSpPr>
              <p:spPr>
                <a:xfrm flipH="1" flipV="1">
                  <a:off x="4481884" y="3295822"/>
                  <a:ext cx="101457" cy="62546"/>
                </a:xfrm>
                <a:prstGeom prst="line">
                  <a:avLst/>
                </a:prstGeom>
                <a:ln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31" name="Connecteur droit 130">
                  <a:extLst>
                    <a:ext uri="{FF2B5EF4-FFF2-40B4-BE49-F238E27FC236}">
                      <a16:creationId xmlns:a16="http://schemas.microsoft.com/office/drawing/2014/main" id="{A33FD748-9F00-A0B9-16BD-619791B539C6}"/>
                    </a:ext>
                  </a:extLst>
                </p:cNvPr>
                <p:cNvCxnSpPr>
                  <a:cxnSpLocks/>
                  <a:endCxn id="136" idx="5"/>
                </p:cNvCxnSpPr>
                <p:nvPr/>
              </p:nvCxnSpPr>
              <p:spPr>
                <a:xfrm flipH="1" flipV="1">
                  <a:off x="4413339" y="3461303"/>
                  <a:ext cx="42295" cy="80166"/>
                </a:xfrm>
                <a:prstGeom prst="line">
                  <a:avLst/>
                </a:prstGeom>
                <a:ln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32" name="Arc 131">
                  <a:extLst>
                    <a:ext uri="{FF2B5EF4-FFF2-40B4-BE49-F238E27FC236}">
                      <a16:creationId xmlns:a16="http://schemas.microsoft.com/office/drawing/2014/main" id="{DB646E3B-DF98-D188-2867-C9211053D9D8}"/>
                    </a:ext>
                  </a:extLst>
                </p:cNvPr>
                <p:cNvSpPr/>
                <p:nvPr/>
              </p:nvSpPr>
              <p:spPr>
                <a:xfrm rot="12291192">
                  <a:off x="3788970" y="3292879"/>
                  <a:ext cx="591450" cy="454456"/>
                </a:xfrm>
                <a:prstGeom prst="arc">
                  <a:avLst>
                    <a:gd name="adj1" fmla="val 12574384"/>
                    <a:gd name="adj2" fmla="val 0"/>
                  </a:avLst>
                </a:prstGeom>
                <a:ln w="31750"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fr-FR"/>
                </a:p>
              </p:txBody>
            </p:sp>
            <p:sp>
              <p:nvSpPr>
                <p:cNvPr id="133" name="Arc 132">
                  <a:extLst>
                    <a:ext uri="{FF2B5EF4-FFF2-40B4-BE49-F238E27FC236}">
                      <a16:creationId xmlns:a16="http://schemas.microsoft.com/office/drawing/2014/main" id="{FC24CF52-51CD-4284-EF36-88F0F2DAFF70}"/>
                    </a:ext>
                  </a:extLst>
                </p:cNvPr>
                <p:cNvSpPr/>
                <p:nvPr/>
              </p:nvSpPr>
              <p:spPr>
                <a:xfrm rot="7265193">
                  <a:off x="4090178" y="3247961"/>
                  <a:ext cx="591450" cy="454456"/>
                </a:xfrm>
                <a:prstGeom prst="arc">
                  <a:avLst>
                    <a:gd name="adj1" fmla="val 12574384"/>
                    <a:gd name="adj2" fmla="val 0"/>
                  </a:avLst>
                </a:prstGeom>
                <a:ln w="31750"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fr-FR"/>
                </a:p>
              </p:txBody>
            </p:sp>
            <p:sp>
              <p:nvSpPr>
                <p:cNvPr id="134" name="Arc 133">
                  <a:extLst>
                    <a:ext uri="{FF2B5EF4-FFF2-40B4-BE49-F238E27FC236}">
                      <a16:creationId xmlns:a16="http://schemas.microsoft.com/office/drawing/2014/main" id="{C7162317-2998-E9E5-CBFC-1E724155773B}"/>
                    </a:ext>
                  </a:extLst>
                </p:cNvPr>
                <p:cNvSpPr/>
                <p:nvPr/>
              </p:nvSpPr>
              <p:spPr>
                <a:xfrm rot="12523138">
                  <a:off x="3988445" y="3536634"/>
                  <a:ext cx="306034" cy="196426"/>
                </a:xfrm>
                <a:prstGeom prst="arc">
                  <a:avLst>
                    <a:gd name="adj1" fmla="val 12574384"/>
                    <a:gd name="adj2" fmla="val 0"/>
                  </a:avLst>
                </a:prstGeom>
                <a:ln w="31750"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fr-FR"/>
                </a:p>
              </p:txBody>
            </p:sp>
            <p:sp>
              <p:nvSpPr>
                <p:cNvPr id="135" name="Arc 134">
                  <a:extLst>
                    <a:ext uri="{FF2B5EF4-FFF2-40B4-BE49-F238E27FC236}">
                      <a16:creationId xmlns:a16="http://schemas.microsoft.com/office/drawing/2014/main" id="{BFB81C35-1CF3-7201-92F3-3469AF9E5261}"/>
                    </a:ext>
                  </a:extLst>
                </p:cNvPr>
                <p:cNvSpPr/>
                <p:nvPr/>
              </p:nvSpPr>
              <p:spPr>
                <a:xfrm rot="7265193">
                  <a:off x="4181001" y="3501770"/>
                  <a:ext cx="306034" cy="196426"/>
                </a:xfrm>
                <a:prstGeom prst="arc">
                  <a:avLst>
                    <a:gd name="adj1" fmla="val 12574384"/>
                    <a:gd name="adj2" fmla="val 0"/>
                  </a:avLst>
                </a:prstGeom>
                <a:ln w="31750"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fr-FR"/>
                </a:p>
              </p:txBody>
            </p:sp>
            <p:sp>
              <p:nvSpPr>
                <p:cNvPr id="136" name="Ellipse 135">
                  <a:extLst>
                    <a:ext uri="{FF2B5EF4-FFF2-40B4-BE49-F238E27FC236}">
                      <a16:creationId xmlns:a16="http://schemas.microsoft.com/office/drawing/2014/main" id="{36542EEC-EAF4-FFF8-7B44-B4A19AA27C9B}"/>
                    </a:ext>
                  </a:extLst>
                </p:cNvPr>
                <p:cNvSpPr/>
                <p:nvPr/>
              </p:nvSpPr>
              <p:spPr>
                <a:xfrm>
                  <a:off x="4013832" y="3061796"/>
                  <a:ext cx="468052" cy="468052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6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>
                  <a:noFill/>
                </a:ln>
                <a:effectLst>
                  <a:outerShdw blurRad="774700" sx="1000" sy="1000" algn="ctr" rotWithShape="0">
                    <a:schemeClr val="bg1"/>
                  </a:outerShdw>
                </a:effectLst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fr-FR" sz="1100" dirty="0">
                      <a:solidFill>
                        <a:schemeClr val="tx1"/>
                      </a:solidFill>
                    </a:rPr>
                    <a:t>M</a:t>
                  </a:r>
                </a:p>
              </p:txBody>
            </p:sp>
            <p:sp>
              <p:nvSpPr>
                <p:cNvPr id="137" name="Ellipse 136">
                  <a:extLst>
                    <a:ext uri="{FF2B5EF4-FFF2-40B4-BE49-F238E27FC236}">
                      <a16:creationId xmlns:a16="http://schemas.microsoft.com/office/drawing/2014/main" id="{3850EF19-D035-5A84-7B51-35930D5E6323}"/>
                    </a:ext>
                  </a:extLst>
                </p:cNvPr>
                <p:cNvSpPr/>
                <p:nvPr/>
              </p:nvSpPr>
              <p:spPr>
                <a:xfrm>
                  <a:off x="3743908" y="3315645"/>
                  <a:ext cx="108012" cy="108012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tx2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fr-FR"/>
                </a:p>
              </p:txBody>
            </p:sp>
            <p:sp>
              <p:nvSpPr>
                <p:cNvPr id="138" name="Ellipse 137">
                  <a:extLst>
                    <a:ext uri="{FF2B5EF4-FFF2-40B4-BE49-F238E27FC236}">
                      <a16:creationId xmlns:a16="http://schemas.microsoft.com/office/drawing/2014/main" id="{15175B05-ACAE-ECF7-4C0B-007D94E8EE63}"/>
                    </a:ext>
                  </a:extLst>
                </p:cNvPr>
                <p:cNvSpPr/>
                <p:nvPr/>
              </p:nvSpPr>
              <p:spPr>
                <a:xfrm>
                  <a:off x="3936038" y="3496179"/>
                  <a:ext cx="108012" cy="108012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tx2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fr-FR"/>
                </a:p>
              </p:txBody>
            </p:sp>
            <p:sp>
              <p:nvSpPr>
                <p:cNvPr id="139" name="Ellipse 138">
                  <a:extLst>
                    <a:ext uri="{FF2B5EF4-FFF2-40B4-BE49-F238E27FC236}">
                      <a16:creationId xmlns:a16="http://schemas.microsoft.com/office/drawing/2014/main" id="{411DF96F-3C3A-1ED6-31C3-E3E9E9D4A349}"/>
                    </a:ext>
                  </a:extLst>
                </p:cNvPr>
                <p:cNvSpPr/>
                <p:nvPr/>
              </p:nvSpPr>
              <p:spPr>
                <a:xfrm>
                  <a:off x="4403321" y="3487035"/>
                  <a:ext cx="108012" cy="108012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tx2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fr-FR"/>
                </a:p>
              </p:txBody>
            </p:sp>
            <p:sp>
              <p:nvSpPr>
                <p:cNvPr id="140" name="Ellipse 139">
                  <a:extLst>
                    <a:ext uri="{FF2B5EF4-FFF2-40B4-BE49-F238E27FC236}">
                      <a16:creationId xmlns:a16="http://schemas.microsoft.com/office/drawing/2014/main" id="{D8485953-6083-3F3D-DB18-FC5F66BB99FB}"/>
                    </a:ext>
                  </a:extLst>
                </p:cNvPr>
                <p:cNvSpPr/>
                <p:nvPr/>
              </p:nvSpPr>
              <p:spPr>
                <a:xfrm>
                  <a:off x="4583341" y="3304362"/>
                  <a:ext cx="108012" cy="108012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tx2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fr-FR"/>
                </a:p>
              </p:txBody>
            </p:sp>
            <p:sp>
              <p:nvSpPr>
                <p:cNvPr id="141" name="Ellipse 140">
                  <a:extLst>
                    <a:ext uri="{FF2B5EF4-FFF2-40B4-BE49-F238E27FC236}">
                      <a16:creationId xmlns:a16="http://schemas.microsoft.com/office/drawing/2014/main" id="{623FD1B9-F7CB-E6A3-CE70-DE6532C2D2ED}"/>
                    </a:ext>
                  </a:extLst>
                </p:cNvPr>
                <p:cNvSpPr/>
                <p:nvPr/>
              </p:nvSpPr>
              <p:spPr>
                <a:xfrm>
                  <a:off x="4169295" y="3675685"/>
                  <a:ext cx="108012" cy="108012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tx2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fr-FR"/>
                </a:p>
              </p:txBody>
            </p:sp>
          </p:grpSp>
          <p:grpSp>
            <p:nvGrpSpPr>
              <p:cNvPr id="99" name="Groupe 98">
                <a:extLst>
                  <a:ext uri="{FF2B5EF4-FFF2-40B4-BE49-F238E27FC236}">
                    <a16:creationId xmlns:a16="http://schemas.microsoft.com/office/drawing/2014/main" id="{8D8DBD5E-3640-9E9A-A91C-381FF1860755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4941678" y="3659027"/>
                <a:ext cx="803863" cy="734435"/>
                <a:chOff x="5396545" y="1216339"/>
                <a:chExt cx="803863" cy="734435"/>
              </a:xfrm>
            </p:grpSpPr>
            <p:cxnSp>
              <p:nvCxnSpPr>
                <p:cNvPr id="114" name="Connecteur droit 113">
                  <a:extLst>
                    <a:ext uri="{FF2B5EF4-FFF2-40B4-BE49-F238E27FC236}">
                      <a16:creationId xmlns:a16="http://schemas.microsoft.com/office/drawing/2014/main" id="{374894F8-266C-35EF-C34D-7EA14C6E98CD}"/>
                    </a:ext>
                  </a:extLst>
                </p:cNvPr>
                <p:cNvCxnSpPr>
                  <a:cxnSpLocks/>
                  <a:stCxn id="122" idx="3"/>
                </p:cNvCxnSpPr>
                <p:nvPr/>
              </p:nvCxnSpPr>
              <p:spPr>
                <a:xfrm flipH="1">
                  <a:off x="5635466" y="1622782"/>
                  <a:ext cx="48254" cy="60956"/>
                </a:xfrm>
                <a:prstGeom prst="line">
                  <a:avLst/>
                </a:prstGeom>
                <a:ln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Connecteur droit 114">
                  <a:extLst>
                    <a:ext uri="{FF2B5EF4-FFF2-40B4-BE49-F238E27FC236}">
                      <a16:creationId xmlns:a16="http://schemas.microsoft.com/office/drawing/2014/main" id="{F165F0B7-7A1D-C9B3-E63C-0B6B510859CC}"/>
                    </a:ext>
                  </a:extLst>
                </p:cNvPr>
                <p:cNvCxnSpPr>
                  <a:cxnSpLocks/>
                  <a:stCxn id="122" idx="2"/>
                  <a:endCxn id="123" idx="6"/>
                </p:cNvCxnSpPr>
                <p:nvPr/>
              </p:nvCxnSpPr>
              <p:spPr>
                <a:xfrm flipH="1">
                  <a:off x="5488188" y="1454428"/>
                  <a:ext cx="137375" cy="75111"/>
                </a:xfrm>
                <a:prstGeom prst="line">
                  <a:avLst/>
                </a:prstGeom>
                <a:ln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Connecteur droit 115">
                  <a:extLst>
                    <a:ext uri="{FF2B5EF4-FFF2-40B4-BE49-F238E27FC236}">
                      <a16:creationId xmlns:a16="http://schemas.microsoft.com/office/drawing/2014/main" id="{073191BD-5BB7-F3B1-FE74-DB7215299848}"/>
                    </a:ext>
                  </a:extLst>
                </p:cNvPr>
                <p:cNvCxnSpPr>
                  <a:cxnSpLocks/>
                  <a:stCxn id="126" idx="2"/>
                  <a:endCxn id="122" idx="6"/>
                </p:cNvCxnSpPr>
                <p:nvPr/>
              </p:nvCxnSpPr>
              <p:spPr>
                <a:xfrm flipH="1" flipV="1">
                  <a:off x="6022683" y="1454428"/>
                  <a:ext cx="86082" cy="63632"/>
                </a:xfrm>
                <a:prstGeom prst="line">
                  <a:avLst/>
                </a:prstGeom>
                <a:ln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Connecteur droit 116">
                  <a:extLst>
                    <a:ext uri="{FF2B5EF4-FFF2-40B4-BE49-F238E27FC236}">
                      <a16:creationId xmlns:a16="http://schemas.microsoft.com/office/drawing/2014/main" id="{70CB7981-CEDD-CF37-2E59-EB082F73488E}"/>
                    </a:ext>
                  </a:extLst>
                </p:cNvPr>
                <p:cNvCxnSpPr>
                  <a:cxnSpLocks/>
                  <a:endCxn id="122" idx="5"/>
                </p:cNvCxnSpPr>
                <p:nvPr/>
              </p:nvCxnSpPr>
              <p:spPr>
                <a:xfrm flipH="1" flipV="1">
                  <a:off x="5964526" y="1622782"/>
                  <a:ext cx="35885" cy="81558"/>
                </a:xfrm>
                <a:prstGeom prst="line">
                  <a:avLst/>
                </a:prstGeom>
                <a:ln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18" name="Arc 117">
                  <a:extLst>
                    <a:ext uri="{FF2B5EF4-FFF2-40B4-BE49-F238E27FC236}">
                      <a16:creationId xmlns:a16="http://schemas.microsoft.com/office/drawing/2014/main" id="{C06E251A-CDBF-6E73-9BEB-9665228CB107}"/>
                    </a:ext>
                  </a:extLst>
                </p:cNvPr>
                <p:cNvSpPr/>
                <p:nvPr/>
              </p:nvSpPr>
              <p:spPr>
                <a:xfrm rot="12291192">
                  <a:off x="5434778" y="1451434"/>
                  <a:ext cx="501818" cy="462346"/>
                </a:xfrm>
                <a:prstGeom prst="arc">
                  <a:avLst>
                    <a:gd name="adj1" fmla="val 12574384"/>
                    <a:gd name="adj2" fmla="val 0"/>
                  </a:avLst>
                </a:prstGeom>
                <a:ln w="31750"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fr-FR"/>
                </a:p>
              </p:txBody>
            </p:sp>
            <p:sp>
              <p:nvSpPr>
                <p:cNvPr id="119" name="Arc 118">
                  <a:extLst>
                    <a:ext uri="{FF2B5EF4-FFF2-40B4-BE49-F238E27FC236}">
                      <a16:creationId xmlns:a16="http://schemas.microsoft.com/office/drawing/2014/main" id="{384D867C-BFE9-0F0E-D173-83A8DCB5A62F}"/>
                    </a:ext>
                  </a:extLst>
                </p:cNvPr>
                <p:cNvSpPr/>
                <p:nvPr/>
              </p:nvSpPr>
              <p:spPr>
                <a:xfrm rot="7265193">
                  <a:off x="5640388" y="1444117"/>
                  <a:ext cx="601719" cy="385585"/>
                </a:xfrm>
                <a:prstGeom prst="arc">
                  <a:avLst>
                    <a:gd name="adj1" fmla="val 12574384"/>
                    <a:gd name="adj2" fmla="val 0"/>
                  </a:avLst>
                </a:prstGeom>
                <a:ln w="31750"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fr-FR"/>
                </a:p>
              </p:txBody>
            </p:sp>
            <p:sp>
              <p:nvSpPr>
                <p:cNvPr id="120" name="Arc 119">
                  <a:extLst>
                    <a:ext uri="{FF2B5EF4-FFF2-40B4-BE49-F238E27FC236}">
                      <a16:creationId xmlns:a16="http://schemas.microsoft.com/office/drawing/2014/main" id="{5DC037CB-9146-43B5-A8BF-37155C98100A}"/>
                    </a:ext>
                  </a:extLst>
                </p:cNvPr>
                <p:cNvSpPr/>
                <p:nvPr/>
              </p:nvSpPr>
              <p:spPr>
                <a:xfrm rot="12523138">
                  <a:off x="5604023" y="1699421"/>
                  <a:ext cx="259656" cy="199836"/>
                </a:xfrm>
                <a:prstGeom prst="arc">
                  <a:avLst>
                    <a:gd name="adj1" fmla="val 12574384"/>
                    <a:gd name="adj2" fmla="val 0"/>
                  </a:avLst>
                </a:prstGeom>
                <a:ln w="31750"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fr-FR"/>
                </a:p>
              </p:txBody>
            </p:sp>
            <p:sp>
              <p:nvSpPr>
                <p:cNvPr id="121" name="Arc 120">
                  <a:extLst>
                    <a:ext uri="{FF2B5EF4-FFF2-40B4-BE49-F238E27FC236}">
                      <a16:creationId xmlns:a16="http://schemas.microsoft.com/office/drawing/2014/main" id="{45EF652F-B235-3153-1540-C4F210679284}"/>
                    </a:ext>
                  </a:extLst>
                </p:cNvPr>
                <p:cNvSpPr/>
                <p:nvPr/>
              </p:nvSpPr>
              <p:spPr>
                <a:xfrm rot="7265193">
                  <a:off x="5741552" y="1680541"/>
                  <a:ext cx="311348" cy="166658"/>
                </a:xfrm>
                <a:prstGeom prst="arc">
                  <a:avLst>
                    <a:gd name="adj1" fmla="val 12574384"/>
                    <a:gd name="adj2" fmla="val 0"/>
                  </a:avLst>
                </a:prstGeom>
                <a:ln w="31750"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fr-FR"/>
                </a:p>
              </p:txBody>
            </p:sp>
            <p:sp>
              <p:nvSpPr>
                <p:cNvPr id="122" name="Ellipse 121">
                  <a:extLst>
                    <a:ext uri="{FF2B5EF4-FFF2-40B4-BE49-F238E27FC236}">
                      <a16:creationId xmlns:a16="http://schemas.microsoft.com/office/drawing/2014/main" id="{12FC1687-9985-869F-7F9B-F062A14BFA5D}"/>
                    </a:ext>
                  </a:extLst>
                </p:cNvPr>
                <p:cNvSpPr/>
                <p:nvPr/>
              </p:nvSpPr>
              <p:spPr>
                <a:xfrm>
                  <a:off x="5625563" y="1216339"/>
                  <a:ext cx="397120" cy="476179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6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>
                  <a:noFill/>
                </a:ln>
                <a:effectLst>
                  <a:outerShdw blurRad="774700" sx="1000" sy="1000" algn="ctr" rotWithShape="0">
                    <a:schemeClr val="bg1"/>
                  </a:outerShdw>
                </a:effectLst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fr-FR" sz="1100" dirty="0">
                      <a:solidFill>
                        <a:schemeClr val="tx1"/>
                      </a:solidFill>
                    </a:rPr>
                    <a:t>M</a:t>
                  </a:r>
                </a:p>
              </p:txBody>
            </p:sp>
            <p:sp>
              <p:nvSpPr>
                <p:cNvPr id="123" name="Ellipse 122">
                  <a:extLst>
                    <a:ext uri="{FF2B5EF4-FFF2-40B4-BE49-F238E27FC236}">
                      <a16:creationId xmlns:a16="http://schemas.microsoft.com/office/drawing/2014/main" id="{640919BF-298C-BFAF-3840-961C86B34208}"/>
                    </a:ext>
                  </a:extLst>
                </p:cNvPr>
                <p:cNvSpPr/>
                <p:nvPr/>
              </p:nvSpPr>
              <p:spPr>
                <a:xfrm>
                  <a:off x="5396545" y="1474595"/>
                  <a:ext cx="91643" cy="109887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tx2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fr-FR"/>
                </a:p>
              </p:txBody>
            </p:sp>
            <p:sp>
              <p:nvSpPr>
                <p:cNvPr id="124" name="Ellipse 123">
                  <a:extLst>
                    <a:ext uri="{FF2B5EF4-FFF2-40B4-BE49-F238E27FC236}">
                      <a16:creationId xmlns:a16="http://schemas.microsoft.com/office/drawing/2014/main" id="{8970FEB2-0ACB-88AC-DB31-994547BB0761}"/>
                    </a:ext>
                  </a:extLst>
                </p:cNvPr>
                <p:cNvSpPr/>
                <p:nvPr/>
              </p:nvSpPr>
              <p:spPr>
                <a:xfrm>
                  <a:off x="5559558" y="1658264"/>
                  <a:ext cx="91643" cy="109887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tx2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fr-FR"/>
                </a:p>
              </p:txBody>
            </p:sp>
            <p:sp>
              <p:nvSpPr>
                <p:cNvPr id="125" name="Ellipse 124">
                  <a:extLst>
                    <a:ext uri="{FF2B5EF4-FFF2-40B4-BE49-F238E27FC236}">
                      <a16:creationId xmlns:a16="http://schemas.microsoft.com/office/drawing/2014/main" id="{2D42DA0F-737D-89AF-1316-3F871974CEB6}"/>
                    </a:ext>
                  </a:extLst>
                </p:cNvPr>
                <p:cNvSpPr/>
                <p:nvPr/>
              </p:nvSpPr>
              <p:spPr>
                <a:xfrm>
                  <a:off x="5956026" y="1648961"/>
                  <a:ext cx="91643" cy="109887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tx2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fr-FR"/>
                </a:p>
              </p:txBody>
            </p:sp>
            <p:sp>
              <p:nvSpPr>
                <p:cNvPr id="126" name="Ellipse 125">
                  <a:extLst>
                    <a:ext uri="{FF2B5EF4-FFF2-40B4-BE49-F238E27FC236}">
                      <a16:creationId xmlns:a16="http://schemas.microsoft.com/office/drawing/2014/main" id="{4ACA7D43-A8FA-AC4F-AA0C-F22B93F64F96}"/>
                    </a:ext>
                  </a:extLst>
                </p:cNvPr>
                <p:cNvSpPr/>
                <p:nvPr/>
              </p:nvSpPr>
              <p:spPr>
                <a:xfrm>
                  <a:off x="6108765" y="1463117"/>
                  <a:ext cx="91643" cy="109887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tx2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fr-FR"/>
                </a:p>
              </p:txBody>
            </p:sp>
            <p:sp>
              <p:nvSpPr>
                <p:cNvPr id="127" name="Ellipse 126">
                  <a:extLst>
                    <a:ext uri="{FF2B5EF4-FFF2-40B4-BE49-F238E27FC236}">
                      <a16:creationId xmlns:a16="http://schemas.microsoft.com/office/drawing/2014/main" id="{8EC79E1F-ACCA-8D8F-34FA-D9D5C41423DE}"/>
                    </a:ext>
                  </a:extLst>
                </p:cNvPr>
                <p:cNvSpPr/>
                <p:nvPr/>
              </p:nvSpPr>
              <p:spPr>
                <a:xfrm>
                  <a:off x="5757466" y="1840887"/>
                  <a:ext cx="91643" cy="109887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tx2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fr-FR"/>
                </a:p>
              </p:txBody>
            </p:sp>
          </p:grpSp>
          <p:grpSp>
            <p:nvGrpSpPr>
              <p:cNvPr id="100" name="Groupe 99">
                <a:extLst>
                  <a:ext uri="{FF2B5EF4-FFF2-40B4-BE49-F238E27FC236}">
                    <a16:creationId xmlns:a16="http://schemas.microsoft.com/office/drawing/2014/main" id="{1D872ED9-1506-7DE0-B7AB-5095C0B3B19C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0976852">
                <a:off x="5002773" y="3397138"/>
                <a:ext cx="803863" cy="614724"/>
                <a:chOff x="6811008" y="1824489"/>
                <a:chExt cx="803863" cy="614724"/>
              </a:xfrm>
            </p:grpSpPr>
            <p:cxnSp>
              <p:nvCxnSpPr>
                <p:cNvPr id="101" name="Connecteur droit 100">
                  <a:extLst>
                    <a:ext uri="{FF2B5EF4-FFF2-40B4-BE49-F238E27FC236}">
                      <a16:creationId xmlns:a16="http://schemas.microsoft.com/office/drawing/2014/main" id="{C3974F12-1178-7EA2-3F2C-3090FF369EB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7049929" y="2111221"/>
                  <a:ext cx="48254" cy="60956"/>
                </a:xfrm>
                <a:prstGeom prst="line">
                  <a:avLst/>
                </a:prstGeom>
                <a:ln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Connecteur droit 101">
                  <a:extLst>
                    <a:ext uri="{FF2B5EF4-FFF2-40B4-BE49-F238E27FC236}">
                      <a16:creationId xmlns:a16="http://schemas.microsoft.com/office/drawing/2014/main" id="{66275C39-8F84-2CBB-267B-BACD7572DD82}"/>
                    </a:ext>
                  </a:extLst>
                </p:cNvPr>
                <p:cNvCxnSpPr>
                  <a:cxnSpLocks/>
                  <a:endCxn id="109" idx="6"/>
                </p:cNvCxnSpPr>
                <p:nvPr/>
              </p:nvCxnSpPr>
              <p:spPr>
                <a:xfrm flipH="1">
                  <a:off x="6902651" y="1942867"/>
                  <a:ext cx="137375" cy="75111"/>
                </a:xfrm>
                <a:prstGeom prst="line">
                  <a:avLst/>
                </a:prstGeom>
                <a:ln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Connecteur droit 102">
                  <a:extLst>
                    <a:ext uri="{FF2B5EF4-FFF2-40B4-BE49-F238E27FC236}">
                      <a16:creationId xmlns:a16="http://schemas.microsoft.com/office/drawing/2014/main" id="{AE54EA25-5017-9C54-FEC3-F6FCA5EF3E42}"/>
                    </a:ext>
                  </a:extLst>
                </p:cNvPr>
                <p:cNvCxnSpPr>
                  <a:cxnSpLocks/>
                  <a:stCxn id="112" idx="2"/>
                </p:cNvCxnSpPr>
                <p:nvPr/>
              </p:nvCxnSpPr>
              <p:spPr>
                <a:xfrm flipH="1" flipV="1">
                  <a:off x="7437146" y="1942867"/>
                  <a:ext cx="86082" cy="63632"/>
                </a:xfrm>
                <a:prstGeom prst="line">
                  <a:avLst/>
                </a:prstGeom>
                <a:ln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Connecteur droit 103">
                  <a:extLst>
                    <a:ext uri="{FF2B5EF4-FFF2-40B4-BE49-F238E27FC236}">
                      <a16:creationId xmlns:a16="http://schemas.microsoft.com/office/drawing/2014/main" id="{A67E8D4A-5B38-0BB1-A4AB-735BBF97BD0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7378989" y="2111221"/>
                  <a:ext cx="35885" cy="81558"/>
                </a:xfrm>
                <a:prstGeom prst="line">
                  <a:avLst/>
                </a:prstGeom>
                <a:ln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05" name="Arc 104">
                  <a:extLst>
                    <a:ext uri="{FF2B5EF4-FFF2-40B4-BE49-F238E27FC236}">
                      <a16:creationId xmlns:a16="http://schemas.microsoft.com/office/drawing/2014/main" id="{2B61A296-5173-D2D7-85C9-E3CBC4CAEB01}"/>
                    </a:ext>
                  </a:extLst>
                </p:cNvPr>
                <p:cNvSpPr/>
                <p:nvPr/>
              </p:nvSpPr>
              <p:spPr>
                <a:xfrm rot="12291192">
                  <a:off x="6849241" y="1939873"/>
                  <a:ext cx="501818" cy="462346"/>
                </a:xfrm>
                <a:prstGeom prst="arc">
                  <a:avLst>
                    <a:gd name="adj1" fmla="val 12574384"/>
                    <a:gd name="adj2" fmla="val 0"/>
                  </a:avLst>
                </a:prstGeom>
                <a:ln w="31750"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fr-FR"/>
                </a:p>
              </p:txBody>
            </p:sp>
            <p:sp>
              <p:nvSpPr>
                <p:cNvPr id="106" name="Arc 105">
                  <a:extLst>
                    <a:ext uri="{FF2B5EF4-FFF2-40B4-BE49-F238E27FC236}">
                      <a16:creationId xmlns:a16="http://schemas.microsoft.com/office/drawing/2014/main" id="{F41316AD-9631-B8FC-FF74-76AE20765119}"/>
                    </a:ext>
                  </a:extLst>
                </p:cNvPr>
                <p:cNvSpPr/>
                <p:nvPr/>
              </p:nvSpPr>
              <p:spPr>
                <a:xfrm rot="7265193">
                  <a:off x="7054851" y="1932556"/>
                  <a:ext cx="601719" cy="385585"/>
                </a:xfrm>
                <a:prstGeom prst="arc">
                  <a:avLst>
                    <a:gd name="adj1" fmla="val 12574384"/>
                    <a:gd name="adj2" fmla="val 0"/>
                  </a:avLst>
                </a:prstGeom>
                <a:ln w="31750"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fr-FR"/>
                </a:p>
              </p:txBody>
            </p:sp>
            <p:sp>
              <p:nvSpPr>
                <p:cNvPr id="107" name="Arc 106">
                  <a:extLst>
                    <a:ext uri="{FF2B5EF4-FFF2-40B4-BE49-F238E27FC236}">
                      <a16:creationId xmlns:a16="http://schemas.microsoft.com/office/drawing/2014/main" id="{031347F2-D0CE-D86E-B434-B3AD946C948B}"/>
                    </a:ext>
                  </a:extLst>
                </p:cNvPr>
                <p:cNvSpPr/>
                <p:nvPr/>
              </p:nvSpPr>
              <p:spPr>
                <a:xfrm rot="12523138">
                  <a:off x="7018486" y="2187860"/>
                  <a:ext cx="259656" cy="199836"/>
                </a:xfrm>
                <a:prstGeom prst="arc">
                  <a:avLst>
                    <a:gd name="adj1" fmla="val 12574384"/>
                    <a:gd name="adj2" fmla="val 0"/>
                  </a:avLst>
                </a:prstGeom>
                <a:ln w="31750"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fr-FR"/>
                </a:p>
              </p:txBody>
            </p:sp>
            <p:sp>
              <p:nvSpPr>
                <p:cNvPr id="108" name="Arc 107">
                  <a:extLst>
                    <a:ext uri="{FF2B5EF4-FFF2-40B4-BE49-F238E27FC236}">
                      <a16:creationId xmlns:a16="http://schemas.microsoft.com/office/drawing/2014/main" id="{B424886F-EB1F-A851-5C4C-926D4BB0D476}"/>
                    </a:ext>
                  </a:extLst>
                </p:cNvPr>
                <p:cNvSpPr/>
                <p:nvPr/>
              </p:nvSpPr>
              <p:spPr>
                <a:xfrm rot="7265193">
                  <a:off x="7156015" y="2168980"/>
                  <a:ext cx="311348" cy="166658"/>
                </a:xfrm>
                <a:prstGeom prst="arc">
                  <a:avLst>
                    <a:gd name="adj1" fmla="val 12574384"/>
                    <a:gd name="adj2" fmla="val 0"/>
                  </a:avLst>
                </a:prstGeom>
                <a:ln w="31750"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fr-FR"/>
                </a:p>
              </p:txBody>
            </p:sp>
            <p:sp>
              <p:nvSpPr>
                <p:cNvPr id="109" name="Ellipse 108">
                  <a:extLst>
                    <a:ext uri="{FF2B5EF4-FFF2-40B4-BE49-F238E27FC236}">
                      <a16:creationId xmlns:a16="http://schemas.microsoft.com/office/drawing/2014/main" id="{1C1F886D-C764-E188-125A-ACB37ACDF746}"/>
                    </a:ext>
                  </a:extLst>
                </p:cNvPr>
                <p:cNvSpPr/>
                <p:nvPr/>
              </p:nvSpPr>
              <p:spPr>
                <a:xfrm>
                  <a:off x="6811008" y="1963034"/>
                  <a:ext cx="91643" cy="109887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tx2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fr-FR"/>
                </a:p>
              </p:txBody>
            </p:sp>
            <p:sp>
              <p:nvSpPr>
                <p:cNvPr id="110" name="Ellipse 109">
                  <a:extLst>
                    <a:ext uri="{FF2B5EF4-FFF2-40B4-BE49-F238E27FC236}">
                      <a16:creationId xmlns:a16="http://schemas.microsoft.com/office/drawing/2014/main" id="{9D213FB6-ED3B-988F-57D1-0CA4AF87A30F}"/>
                    </a:ext>
                  </a:extLst>
                </p:cNvPr>
                <p:cNvSpPr/>
                <p:nvPr/>
              </p:nvSpPr>
              <p:spPr>
                <a:xfrm>
                  <a:off x="6974021" y="2146703"/>
                  <a:ext cx="91643" cy="109887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tx2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fr-FR"/>
                </a:p>
              </p:txBody>
            </p:sp>
            <p:sp>
              <p:nvSpPr>
                <p:cNvPr id="111" name="Ellipse 110">
                  <a:extLst>
                    <a:ext uri="{FF2B5EF4-FFF2-40B4-BE49-F238E27FC236}">
                      <a16:creationId xmlns:a16="http://schemas.microsoft.com/office/drawing/2014/main" id="{FF10A3EA-B6EF-5C5A-8A7A-00ECB7F92CD5}"/>
                    </a:ext>
                  </a:extLst>
                </p:cNvPr>
                <p:cNvSpPr/>
                <p:nvPr/>
              </p:nvSpPr>
              <p:spPr>
                <a:xfrm>
                  <a:off x="7370489" y="2137400"/>
                  <a:ext cx="91643" cy="109887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tx2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fr-FR"/>
                </a:p>
              </p:txBody>
            </p:sp>
            <p:sp>
              <p:nvSpPr>
                <p:cNvPr id="112" name="Ellipse 111">
                  <a:extLst>
                    <a:ext uri="{FF2B5EF4-FFF2-40B4-BE49-F238E27FC236}">
                      <a16:creationId xmlns:a16="http://schemas.microsoft.com/office/drawing/2014/main" id="{D8B0AE73-52C8-085E-2C40-48010BC4C60C}"/>
                    </a:ext>
                  </a:extLst>
                </p:cNvPr>
                <p:cNvSpPr/>
                <p:nvPr/>
              </p:nvSpPr>
              <p:spPr>
                <a:xfrm>
                  <a:off x="7523228" y="1951556"/>
                  <a:ext cx="91643" cy="109887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tx2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fr-FR"/>
                </a:p>
              </p:txBody>
            </p:sp>
            <p:sp>
              <p:nvSpPr>
                <p:cNvPr id="113" name="Ellipse 112">
                  <a:extLst>
                    <a:ext uri="{FF2B5EF4-FFF2-40B4-BE49-F238E27FC236}">
                      <a16:creationId xmlns:a16="http://schemas.microsoft.com/office/drawing/2014/main" id="{95776822-636C-6389-14F3-DCF284F76129}"/>
                    </a:ext>
                  </a:extLst>
                </p:cNvPr>
                <p:cNvSpPr/>
                <p:nvPr/>
              </p:nvSpPr>
              <p:spPr>
                <a:xfrm>
                  <a:off x="7171929" y="2329326"/>
                  <a:ext cx="91643" cy="109887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tx2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fr-FR"/>
                </a:p>
              </p:txBody>
            </p:sp>
          </p:grpSp>
        </p:grp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DBAA449B-C629-CD9A-4A18-884ED8A1E8B1}"/>
                </a:ext>
              </a:extLst>
            </p:cNvPr>
            <p:cNvSpPr/>
            <p:nvPr/>
          </p:nvSpPr>
          <p:spPr>
            <a:xfrm>
              <a:off x="239148" y="4638886"/>
              <a:ext cx="3462291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/>
              <a:r>
                <a:rPr lang="fr-FR" sz="1000" i="1" dirty="0" err="1">
                  <a:latin typeface="Century Gothic" panose="020B0502020202020204" pitchFamily="34" charset="0"/>
                  <a:cs typeface="Times New Roman" pitchFamily="18" charset="0"/>
                </a:rPr>
                <a:t>Tommasino</a:t>
              </a:r>
              <a:r>
                <a:rPr lang="fr-FR" sz="1000" i="1" dirty="0">
                  <a:latin typeface="Century Gothic" panose="020B0502020202020204" pitchFamily="34" charset="0"/>
                  <a:cs typeface="Times New Roman" pitchFamily="18" charset="0"/>
                </a:rPr>
                <a:t> et al., </a:t>
              </a:r>
              <a:r>
                <a:rPr lang="fr-FR" sz="1000" i="1" dirty="0" err="1">
                  <a:latin typeface="Century Gothic" panose="020B0502020202020204" pitchFamily="34" charset="0"/>
                  <a:cs typeface="Times New Roman" pitchFamily="18" charset="0"/>
                </a:rPr>
                <a:t>Polyhedron</a:t>
              </a:r>
              <a:r>
                <a:rPr lang="fr-FR" sz="1000" i="1" dirty="0">
                  <a:latin typeface="Century Gothic" panose="020B0502020202020204" pitchFamily="34" charset="0"/>
                  <a:cs typeface="Times New Roman" pitchFamily="18" charset="0"/>
                </a:rPr>
                <a:t>, 2011</a:t>
              </a:r>
            </a:p>
            <a:p>
              <a:pPr algn="just"/>
              <a:r>
                <a:rPr lang="fr-FR" sz="1000" i="1" dirty="0" err="1">
                  <a:latin typeface="Century Gothic" panose="020B0502020202020204" pitchFamily="34" charset="0"/>
                  <a:cs typeface="Times New Roman" pitchFamily="18" charset="0"/>
                </a:rPr>
                <a:t>Tommasino</a:t>
              </a:r>
              <a:r>
                <a:rPr lang="fr-FR" sz="1000" i="1" dirty="0">
                  <a:latin typeface="Century Gothic" panose="020B0502020202020204" pitchFamily="34" charset="0"/>
                  <a:cs typeface="Times New Roman" pitchFamily="18" charset="0"/>
                </a:rPr>
                <a:t> et al., New Journal of Chemistry, 2012</a:t>
              </a:r>
            </a:p>
          </p:txBody>
        </p:sp>
      </p:grpSp>
      <p:pic>
        <p:nvPicPr>
          <p:cNvPr id="151" name="Image 150">
            <a:extLst>
              <a:ext uri="{FF2B5EF4-FFF2-40B4-BE49-F238E27FC236}">
                <a16:creationId xmlns:a16="http://schemas.microsoft.com/office/drawing/2014/main" id="{DB381F35-2D88-1A3F-4E41-7FBCD08CB4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4652" y="1014805"/>
            <a:ext cx="2091328" cy="156849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3" name="ZoneTexte 152">
            <a:extLst>
              <a:ext uri="{FF2B5EF4-FFF2-40B4-BE49-F238E27FC236}">
                <a16:creationId xmlns:a16="http://schemas.microsoft.com/office/drawing/2014/main" id="{EB352BD6-3D71-5A65-68D0-D020DE809034}"/>
              </a:ext>
            </a:extLst>
          </p:cNvPr>
          <p:cNvSpPr txBox="1"/>
          <p:nvPr/>
        </p:nvSpPr>
        <p:spPr>
          <a:xfrm>
            <a:off x="8762876" y="4897393"/>
            <a:ext cx="351938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sz="1600" b="1" dirty="0">
                <a:latin typeface="Century Gothic" panose="020B0502020202020204" pitchFamily="34" charset="0"/>
              </a:rPr>
              <a:t>Synthèse de </a:t>
            </a:r>
            <a:r>
              <a:rPr lang="fr-FR" sz="1600" b="1" dirty="0" err="1">
                <a:latin typeface="Century Gothic" panose="020B0502020202020204" pitchFamily="34" charset="0"/>
              </a:rPr>
              <a:t>CAMs</a:t>
            </a:r>
            <a:endParaRPr lang="fr-FR" sz="1600" b="1" dirty="0"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sz="1600" b="1" dirty="0">
                <a:latin typeface="Century Gothic" panose="020B0502020202020204" pitchFamily="34" charset="0"/>
              </a:rPr>
              <a:t>Bonne corrélation </a:t>
            </a:r>
            <a:r>
              <a:rPr lang="fr-FR" sz="1600" b="1" dirty="0" err="1">
                <a:latin typeface="Century Gothic" panose="020B0502020202020204" pitchFamily="34" charset="0"/>
              </a:rPr>
              <a:t>théo</a:t>
            </a:r>
            <a:r>
              <a:rPr lang="fr-FR" sz="1600" b="1" dirty="0">
                <a:latin typeface="Century Gothic" panose="020B0502020202020204" pitchFamily="34" charset="0"/>
              </a:rPr>
              <a:t>/</a:t>
            </a:r>
            <a:r>
              <a:rPr lang="fr-FR" sz="1600" b="1" dirty="0" err="1">
                <a:latin typeface="Century Gothic" panose="020B0502020202020204" pitchFamily="34" charset="0"/>
              </a:rPr>
              <a:t>exp</a:t>
            </a:r>
            <a:endParaRPr lang="fr-FR" sz="1600" b="1" dirty="0"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fr-FR" sz="1600" b="1" dirty="0"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600" b="1" dirty="0">
                <a:latin typeface="Century Gothic" panose="020B0502020202020204" pitchFamily="34" charset="0"/>
              </a:rPr>
              <a:t>Choix en fonction de la réglementation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600" b="1" dirty="0">
                <a:latin typeface="Century Gothic" panose="020B0502020202020204" pitchFamily="34" charset="0"/>
              </a:rPr>
              <a:t>Broyage des </a:t>
            </a:r>
            <a:r>
              <a:rPr lang="fr-FR" sz="1600" b="1" dirty="0" err="1">
                <a:latin typeface="Century Gothic" panose="020B0502020202020204" pitchFamily="34" charset="0"/>
              </a:rPr>
              <a:t>CAMs</a:t>
            </a:r>
            <a:r>
              <a:rPr lang="fr-FR" sz="1600" b="1" dirty="0">
                <a:latin typeface="Century Gothic" panose="020B0502020202020204" pitchFamily="34" charset="0"/>
              </a:rPr>
              <a:t> pour incorporation </a:t>
            </a:r>
          </a:p>
        </p:txBody>
      </p:sp>
      <p:grpSp>
        <p:nvGrpSpPr>
          <p:cNvPr id="155" name="Groupe 154">
            <a:extLst>
              <a:ext uri="{FF2B5EF4-FFF2-40B4-BE49-F238E27FC236}">
                <a16:creationId xmlns:a16="http://schemas.microsoft.com/office/drawing/2014/main" id="{36ED7D73-AE2A-1793-9933-3E734F98A5EF}"/>
              </a:ext>
            </a:extLst>
          </p:cNvPr>
          <p:cNvGrpSpPr>
            <a:grpSpLocks noChangeAspect="1"/>
          </p:cNvGrpSpPr>
          <p:nvPr/>
        </p:nvGrpSpPr>
        <p:grpSpPr>
          <a:xfrm>
            <a:off x="8726876" y="2677768"/>
            <a:ext cx="2869964" cy="2125157"/>
            <a:chOff x="7167458" y="1013541"/>
            <a:chExt cx="3109043" cy="2302189"/>
          </a:xfrm>
        </p:grpSpPr>
        <p:grpSp>
          <p:nvGrpSpPr>
            <p:cNvPr id="156" name="Groupe 155">
              <a:extLst>
                <a:ext uri="{FF2B5EF4-FFF2-40B4-BE49-F238E27FC236}">
                  <a16:creationId xmlns:a16="http://schemas.microsoft.com/office/drawing/2014/main" id="{FFB6E997-3B3D-F9FF-7148-6715EF8CC458}"/>
                </a:ext>
              </a:extLst>
            </p:cNvPr>
            <p:cNvGrpSpPr/>
            <p:nvPr/>
          </p:nvGrpSpPr>
          <p:grpSpPr>
            <a:xfrm>
              <a:off x="7167458" y="1013541"/>
              <a:ext cx="3109043" cy="2302189"/>
              <a:chOff x="516011" y="3132349"/>
              <a:chExt cx="3109043" cy="2302189"/>
            </a:xfrm>
          </p:grpSpPr>
          <p:pic>
            <p:nvPicPr>
              <p:cNvPr id="158" name="Image 157">
                <a:extLst>
                  <a:ext uri="{FF2B5EF4-FFF2-40B4-BE49-F238E27FC236}">
                    <a16:creationId xmlns:a16="http://schemas.microsoft.com/office/drawing/2014/main" id="{E66F6354-DED2-AE91-5F3A-61FDE1333C7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12828" t="6239" r="13064" b="6337"/>
              <a:stretch/>
            </p:blipFill>
            <p:spPr>
              <a:xfrm>
                <a:off x="516011" y="3132349"/>
                <a:ext cx="3109043" cy="2289048"/>
              </a:xfrm>
              <a:prstGeom prst="rect">
                <a:avLst/>
              </a:prstGeom>
            </p:spPr>
          </p:pic>
          <p:grpSp>
            <p:nvGrpSpPr>
              <p:cNvPr id="159" name="Groupe 158">
                <a:extLst>
                  <a:ext uri="{FF2B5EF4-FFF2-40B4-BE49-F238E27FC236}">
                    <a16:creationId xmlns:a16="http://schemas.microsoft.com/office/drawing/2014/main" id="{8F74719C-0DEC-E3B3-3A44-87352CC55341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76365" y="4902431"/>
                <a:ext cx="1216302" cy="532107"/>
                <a:chOff x="2730731" y="4328931"/>
                <a:chExt cx="2588835" cy="1132562"/>
              </a:xfrm>
            </p:grpSpPr>
            <p:cxnSp>
              <p:nvCxnSpPr>
                <p:cNvPr id="160" name="Connecteur droit 159">
                  <a:extLst>
                    <a:ext uri="{FF2B5EF4-FFF2-40B4-BE49-F238E27FC236}">
                      <a16:creationId xmlns:a16="http://schemas.microsoft.com/office/drawing/2014/main" id="{B833B441-24F2-93D8-14ED-DA89E29DB5B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860134" y="5135085"/>
                  <a:ext cx="1494343" cy="0"/>
                </a:xfrm>
                <a:prstGeom prst="line">
                  <a:avLst/>
                </a:prstGeom>
                <a:ln w="762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1" name="ZoneTexte 160">
                  <a:extLst>
                    <a:ext uri="{FF2B5EF4-FFF2-40B4-BE49-F238E27FC236}">
                      <a16:creationId xmlns:a16="http://schemas.microsoft.com/office/drawing/2014/main" id="{BB2B9A30-9093-99E9-3002-0CA5D9BC0B61}"/>
                    </a:ext>
                  </a:extLst>
                </p:cNvPr>
                <p:cNvSpPr txBox="1"/>
                <p:nvPr/>
              </p:nvSpPr>
              <p:spPr>
                <a:xfrm>
                  <a:off x="2730731" y="4328931"/>
                  <a:ext cx="2588835" cy="113256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b="1" dirty="0">
                      <a:solidFill>
                        <a:schemeClr val="bg1"/>
                      </a:solidFill>
                    </a:rPr>
                    <a:t>50 µm</a:t>
                  </a:r>
                </a:p>
              </p:txBody>
            </p:sp>
          </p:grpSp>
        </p:grpSp>
        <p:sp>
          <p:nvSpPr>
            <p:cNvPr id="157" name="ZoneTexte 156">
              <a:extLst>
                <a:ext uri="{FF2B5EF4-FFF2-40B4-BE49-F238E27FC236}">
                  <a16:creationId xmlns:a16="http://schemas.microsoft.com/office/drawing/2014/main" id="{8CFB4ACD-C5B2-BB44-079D-B8CD8E5BD205}"/>
                </a:ext>
              </a:extLst>
            </p:cNvPr>
            <p:cNvSpPr txBox="1"/>
            <p:nvPr/>
          </p:nvSpPr>
          <p:spPr>
            <a:xfrm>
              <a:off x="9546569" y="1013542"/>
              <a:ext cx="729932" cy="40009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fr-FR" dirty="0"/>
                <a:t>MEB</a:t>
              </a:r>
            </a:p>
          </p:txBody>
        </p:sp>
      </p:grpSp>
      <p:sp>
        <p:nvSpPr>
          <p:cNvPr id="164" name="Flèche : droite 163">
            <a:extLst>
              <a:ext uri="{FF2B5EF4-FFF2-40B4-BE49-F238E27FC236}">
                <a16:creationId xmlns:a16="http://schemas.microsoft.com/office/drawing/2014/main" id="{8540A49A-9DB9-1365-8EE4-F583B2D24F0C}"/>
              </a:ext>
            </a:extLst>
          </p:cNvPr>
          <p:cNvSpPr/>
          <p:nvPr/>
        </p:nvSpPr>
        <p:spPr>
          <a:xfrm>
            <a:off x="8115514" y="5019091"/>
            <a:ext cx="748739" cy="469781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5" name="ZoneTexte 164">
            <a:extLst>
              <a:ext uri="{FF2B5EF4-FFF2-40B4-BE49-F238E27FC236}">
                <a16:creationId xmlns:a16="http://schemas.microsoft.com/office/drawing/2014/main" id="{6151B17E-93BF-82B6-CEC9-7EB427615193}"/>
              </a:ext>
            </a:extLst>
          </p:cNvPr>
          <p:cNvSpPr txBox="1"/>
          <p:nvPr/>
        </p:nvSpPr>
        <p:spPr>
          <a:xfrm>
            <a:off x="587432" y="2542101"/>
            <a:ext cx="58862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>
                <a:latin typeface="Century Gothic" panose="020B0502020202020204" pitchFamily="34" charset="0"/>
              </a:rPr>
              <a:t>Ag</a:t>
            </a:r>
            <a:r>
              <a:rPr lang="fr-FR" sz="1400" b="1" baseline="30000" dirty="0">
                <a:latin typeface="Century Gothic" panose="020B0502020202020204" pitchFamily="34" charset="0"/>
              </a:rPr>
              <a:t>+</a:t>
            </a:r>
          </a:p>
          <a:p>
            <a:r>
              <a:rPr lang="fr-FR" sz="1400" b="1" dirty="0">
                <a:latin typeface="Century Gothic" panose="020B0502020202020204" pitchFamily="34" charset="0"/>
              </a:rPr>
              <a:t>Zn</a:t>
            </a:r>
            <a:r>
              <a:rPr lang="fr-FR" sz="1400" b="1" baseline="30000" dirty="0">
                <a:latin typeface="Century Gothic" panose="020B0502020202020204" pitchFamily="34" charset="0"/>
              </a:rPr>
              <a:t>2+</a:t>
            </a:r>
          </a:p>
          <a:p>
            <a:r>
              <a:rPr lang="fr-FR" sz="1400" b="1" dirty="0">
                <a:latin typeface="Century Gothic" panose="020B0502020202020204" pitchFamily="34" charset="0"/>
              </a:rPr>
              <a:t>Cu</a:t>
            </a:r>
            <a:r>
              <a:rPr lang="fr-FR" sz="1400" b="1" baseline="30000" dirty="0">
                <a:latin typeface="Century Gothic" panose="020B0502020202020204" pitchFamily="34" charset="0"/>
              </a:rPr>
              <a:t>2+</a:t>
            </a:r>
          </a:p>
        </p:txBody>
      </p:sp>
      <p:sp>
        <p:nvSpPr>
          <p:cNvPr id="166" name="ZoneTexte 165">
            <a:extLst>
              <a:ext uri="{FF2B5EF4-FFF2-40B4-BE49-F238E27FC236}">
                <a16:creationId xmlns:a16="http://schemas.microsoft.com/office/drawing/2014/main" id="{E8361280-8B6B-9CA1-47DA-257B912385DF}"/>
              </a:ext>
            </a:extLst>
          </p:cNvPr>
          <p:cNvSpPr txBox="1"/>
          <p:nvPr/>
        </p:nvSpPr>
        <p:spPr>
          <a:xfrm>
            <a:off x="1805370" y="2509018"/>
            <a:ext cx="139974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b="1" dirty="0">
                <a:latin typeface="Century Gothic" panose="020B0502020202020204" pitchFamily="34" charset="0"/>
              </a:rPr>
              <a:t>Sulfonamides</a:t>
            </a:r>
          </a:p>
          <a:p>
            <a:pPr algn="ctr"/>
            <a:r>
              <a:rPr lang="fr-FR" sz="1400" b="1" dirty="0">
                <a:latin typeface="Century Gothic" panose="020B0502020202020204" pitchFamily="34" charset="0"/>
              </a:rPr>
              <a:t>Quinolones</a:t>
            </a:r>
          </a:p>
          <a:p>
            <a:pPr algn="ctr"/>
            <a:r>
              <a:rPr lang="fr-FR" sz="1400" b="1" dirty="0">
                <a:latin typeface="Century Gothic" panose="020B0502020202020204" pitchFamily="34" charset="0"/>
              </a:rPr>
              <a:t>Chlorhexidine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0434EA6-1A36-2863-A062-C29E6B9838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66" y="3954400"/>
            <a:ext cx="3488407" cy="1561834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FC7AE4B1-1E34-02C0-F73D-374A144C80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33664" y="3441221"/>
            <a:ext cx="4404910" cy="2506736"/>
          </a:xfrm>
          <a:prstGeom prst="rect">
            <a:avLst/>
          </a:prstGeom>
          <a:ln>
            <a:solidFill>
              <a:schemeClr val="accent2"/>
            </a:solidFill>
          </a:ln>
        </p:spPr>
      </p:pic>
    </p:spTree>
    <p:extLst>
      <p:ext uri="{BB962C8B-B14F-4D97-AF65-F5344CB8AC3E}">
        <p14:creationId xmlns:p14="http://schemas.microsoft.com/office/powerpoint/2010/main" val="3352214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" grpId="0"/>
      <p:bldP spid="164" grpId="0" animBg="1"/>
      <p:bldP spid="165" grpId="0"/>
      <p:bldP spid="16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e 10">
            <a:extLst>
              <a:ext uri="{FF2B5EF4-FFF2-40B4-BE49-F238E27FC236}">
                <a16:creationId xmlns:a16="http://schemas.microsoft.com/office/drawing/2014/main" id="{4E9A6435-7764-BED2-71F3-0BB919C2E954}"/>
              </a:ext>
            </a:extLst>
          </p:cNvPr>
          <p:cNvGrpSpPr>
            <a:grpSpLocks noChangeAspect="1"/>
          </p:cNvGrpSpPr>
          <p:nvPr/>
        </p:nvGrpSpPr>
        <p:grpSpPr>
          <a:xfrm>
            <a:off x="-25400" y="1342089"/>
            <a:ext cx="9721597" cy="1647734"/>
            <a:chOff x="1631208" y="1416148"/>
            <a:chExt cx="8753475" cy="1483645"/>
          </a:xfrm>
        </p:grpSpPr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2B164078-9368-605E-5C2B-DC414C9AD098}"/>
                </a:ext>
              </a:extLst>
            </p:cNvPr>
            <p:cNvSpPr txBox="1"/>
            <p:nvPr/>
          </p:nvSpPr>
          <p:spPr>
            <a:xfrm>
              <a:off x="3267662" y="2530461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>
                  <a:latin typeface="Century Gothic" panose="020B0502020202020204" pitchFamily="34" charset="0"/>
                </a:rPr>
                <a:t>CaHPO</a:t>
              </a:r>
              <a:r>
                <a:rPr lang="fr-FR" baseline="-25000" dirty="0">
                  <a:latin typeface="Century Gothic" panose="020B0502020202020204" pitchFamily="34" charset="0"/>
                </a:rPr>
                <a:t>4</a:t>
              </a:r>
            </a:p>
          </p:txBody>
        </p:sp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BD832871-5754-4978-1618-6713081705C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>
                          <a14:foregroundMark x1="8161" y1="52980" x2="8161" y2="52980"/>
                          <a14:foregroundMark x1="2938" y1="67550" x2="2938" y2="67550"/>
                          <a14:foregroundMark x1="12187" y1="68874" x2="12187" y2="68874"/>
                          <a14:foregroundMark x1="15669" y1="49669" x2="15669" y2="49669"/>
                          <a14:foregroundMark x1="24374" y1="48344" x2="24374" y2="48344"/>
                          <a14:foregroundMark x1="9684" y1="70861" x2="9684" y2="70861"/>
                          <a14:foregroundMark x1="19695" y1="68212" x2="19695" y2="68212"/>
                          <a14:foregroundMark x1="26442" y1="70861" x2="26442" y2="70861"/>
                          <a14:foregroundMark x1="29489" y1="68874" x2="29489" y2="68874"/>
                          <a14:foregroundMark x1="41785" y1="49007" x2="41785" y2="49007"/>
                          <a14:foregroundMark x1="4026" y1="70199" x2="4026" y2="70199"/>
                          <a14:foregroundMark x1="28945" y1="68874" x2="28945" y2="68874"/>
                          <a14:foregroundMark x1="19913" y1="67550" x2="19913" y2="67550"/>
                          <a14:foregroundMark x1="66159" y1="49007" x2="66159" y2="49007"/>
                          <a14:foregroundMark x1="76823" y1="50993" x2="76823" y2="50993"/>
                          <a14:foregroundMark x1="73993" y1="55629" x2="73993" y2="55629"/>
                          <a14:foregroundMark x1="70511" y1="67550" x2="70511" y2="67550"/>
                          <a14:foregroundMark x1="79108" y1="66225" x2="79108" y2="66225"/>
                          <a14:foregroundMark x1="84113" y1="49669" x2="84113" y2="49669"/>
                          <a14:foregroundMark x1="90860" y1="50993" x2="90860" y2="50993"/>
                          <a14:foregroundMark x1="92927" y1="51656" x2="92927" y2="51656"/>
                          <a14:foregroundMark x1="93036" y1="60927" x2="92927" y2="60927"/>
                          <a14:foregroundMark x1="91404" y1="60927" x2="91404" y2="60927"/>
                          <a14:foregroundMark x1="87704" y1="65563" x2="87704" y2="65563"/>
                          <a14:foregroundMark x1="88792" y1="68212" x2="88792" y2="68212"/>
                          <a14:foregroundMark x1="87269" y1="66225" x2="87269" y2="66225"/>
                          <a14:foregroundMark x1="94124" y1="69536" x2="94124" y2="69536"/>
                          <a14:foregroundMark x1="96953" y1="68212" x2="96953" y2="68212"/>
                          <a14:foregroundMark x1="96518" y1="67550" x2="96518" y2="67550"/>
                          <a14:foregroundMark x1="79543" y1="68874" x2="79543" y2="68874"/>
                          <a14:foregroundMark x1="77040" y1="70199" x2="77040" y2="70199"/>
                          <a14:foregroundMark x1="70947" y1="70199" x2="70947" y2="70199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631208" y="1416148"/>
              <a:ext cx="8753475" cy="1438275"/>
            </a:xfrm>
            <a:prstGeom prst="rect">
              <a:avLst/>
            </a:prstGeom>
          </p:spPr>
        </p:pic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A8B022AB-2EB1-DA0B-621A-E37A6716212D}"/>
                </a:ext>
              </a:extLst>
            </p:cNvPr>
            <p:cNvSpPr txBox="1"/>
            <p:nvPr/>
          </p:nvSpPr>
          <p:spPr>
            <a:xfrm>
              <a:off x="1807317" y="2530461"/>
              <a:ext cx="10021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>
                  <a:latin typeface="Century Gothic" panose="020B0502020202020204" pitchFamily="34" charset="0"/>
                </a:rPr>
                <a:t>CaCO</a:t>
              </a:r>
              <a:r>
                <a:rPr lang="fr-FR" baseline="-25000" dirty="0">
                  <a:latin typeface="Century Gothic" panose="020B0502020202020204" pitchFamily="34" charset="0"/>
                </a:rPr>
                <a:t>3</a:t>
              </a:r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A41CA9C3-6DFE-B6D3-A62F-3927562C4B8F}"/>
                </a:ext>
              </a:extLst>
            </p:cNvPr>
            <p:cNvSpPr txBox="1"/>
            <p:nvPr/>
          </p:nvSpPr>
          <p:spPr>
            <a:xfrm>
              <a:off x="7770305" y="2530461"/>
              <a:ext cx="8402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dirty="0">
                  <a:latin typeface="Century Gothic" panose="020B0502020202020204" pitchFamily="34" charset="0"/>
                </a:rPr>
                <a:t>α</a:t>
              </a:r>
              <a:r>
                <a:rPr lang="fr-FR" dirty="0">
                  <a:latin typeface="Century Gothic" panose="020B0502020202020204" pitchFamily="34" charset="0"/>
                </a:rPr>
                <a:t>-TCP</a:t>
              </a:r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A5446E3E-D3DF-8436-45C5-22F6A646E8E9}"/>
                </a:ext>
              </a:extLst>
            </p:cNvPr>
            <p:cNvSpPr txBox="1"/>
            <p:nvPr/>
          </p:nvSpPr>
          <p:spPr>
            <a:xfrm>
              <a:off x="9311360" y="2530461"/>
              <a:ext cx="8210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dirty="0">
                  <a:latin typeface="Century Gothic" panose="020B0502020202020204" pitchFamily="34" charset="0"/>
                </a:rPr>
                <a:t>β</a:t>
              </a:r>
              <a:r>
                <a:rPr lang="fr-FR" dirty="0">
                  <a:latin typeface="Century Gothic" panose="020B0502020202020204" pitchFamily="34" charset="0"/>
                </a:rPr>
                <a:t>-TCP</a:t>
              </a: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1A953B7E-082B-1D51-F71F-9AA9FAE12551}"/>
                </a:ext>
              </a:extLst>
            </p:cNvPr>
            <p:cNvSpPr txBox="1"/>
            <p:nvPr/>
          </p:nvSpPr>
          <p:spPr>
            <a:xfrm>
              <a:off x="4231237" y="1784107"/>
              <a:ext cx="121219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100" dirty="0">
                  <a:latin typeface="Century Gothic" panose="020B0502020202020204" pitchFamily="34" charset="0"/>
                </a:rPr>
                <a:t>1500 rpm 4 min</a:t>
              </a:r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83812D51-D051-9DB4-5429-8413461ACB37}"/>
                </a:ext>
              </a:extLst>
            </p:cNvPr>
            <p:cNvSpPr txBox="1"/>
            <p:nvPr/>
          </p:nvSpPr>
          <p:spPr>
            <a:xfrm>
              <a:off x="4262495" y="2210184"/>
              <a:ext cx="994770" cy="2355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100" dirty="0" err="1">
                  <a:latin typeface="Century Gothic" panose="020B0502020202020204" pitchFamily="34" charset="0"/>
                </a:rPr>
                <a:t>oven</a:t>
              </a:r>
              <a:r>
                <a:rPr lang="fr-FR" sz="1100" dirty="0">
                  <a:latin typeface="Century Gothic" panose="020B0502020202020204" pitchFamily="34" charset="0"/>
                </a:rPr>
                <a:t> 50°C 2h</a:t>
              </a:r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A8D42F9F-7D2B-5A09-FEC0-F73A34A92FAC}"/>
                </a:ext>
              </a:extLst>
            </p:cNvPr>
            <p:cNvSpPr txBox="1"/>
            <p:nvPr/>
          </p:nvSpPr>
          <p:spPr>
            <a:xfrm>
              <a:off x="6485298" y="1784107"/>
              <a:ext cx="95250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100" dirty="0">
                  <a:latin typeface="Century Gothic" panose="020B0502020202020204" pitchFamily="34" charset="0"/>
                </a:rPr>
                <a:t>1300°C 15h</a:t>
              </a:r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5DD417A8-9053-1728-25CD-344A0EFC6DD8}"/>
                </a:ext>
              </a:extLst>
            </p:cNvPr>
            <p:cNvSpPr txBox="1"/>
            <p:nvPr/>
          </p:nvSpPr>
          <p:spPr>
            <a:xfrm>
              <a:off x="6542108" y="2195210"/>
              <a:ext cx="838885" cy="2355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100" dirty="0" err="1">
                  <a:latin typeface="Century Gothic" panose="020B0502020202020204" pitchFamily="34" charset="0"/>
                </a:rPr>
                <a:t>quenching</a:t>
              </a:r>
              <a:endParaRPr lang="fr-FR" sz="1100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02BA037-A5EE-1D03-6191-0ED9FFB5F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6E63C-6C58-43C3-A6CA-EAE4D4A848DB}" type="slidenum">
              <a:rPr lang="fr-FR" smtClean="0"/>
              <a:t>6</a:t>
            </a:fld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EB7D23B7-28D5-0615-F23A-D52B9B4266B5}"/>
              </a:ext>
            </a:extLst>
          </p:cNvPr>
          <p:cNvSpPr/>
          <p:nvPr/>
        </p:nvSpPr>
        <p:spPr>
          <a:xfrm>
            <a:off x="91721" y="138069"/>
            <a:ext cx="1260000" cy="1260000"/>
          </a:xfrm>
          <a:prstGeom prst="ellipse">
            <a:avLst/>
          </a:prstGeom>
          <a:solidFill>
            <a:schemeClr val="accent2">
              <a:alpha val="54000"/>
            </a:schemeClr>
          </a:solidFill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80C2DDEE-F5F8-A523-70D2-7F4F7804DFCF}"/>
              </a:ext>
            </a:extLst>
          </p:cNvPr>
          <p:cNvSpPr txBox="1">
            <a:spLocks/>
          </p:cNvSpPr>
          <p:nvPr/>
        </p:nvSpPr>
        <p:spPr>
          <a:xfrm>
            <a:off x="972751" y="72506"/>
            <a:ext cx="1147512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3200" dirty="0">
                <a:latin typeface="Century Gothic" panose="020B0502020202020204" pitchFamily="34" charset="0"/>
              </a:rPr>
              <a:t>Synthèse et mise en forme des biocéramiques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1D1CA287-A99F-C3BD-32F1-560B4239115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370" b="70000" l="53646" r="64635">
                        <a14:foregroundMark x1="56979" y1="55833" x2="56979" y2="55833"/>
                      </a14:backgroundRemoval>
                    </a14:imgEffect>
                  </a14:imgLayer>
                </a14:imgProps>
              </a:ext>
            </a:extLst>
          </a:blip>
          <a:srcRect l="53438" t="50532" r="35234" b="30139"/>
          <a:stretch/>
        </p:blipFill>
        <p:spPr>
          <a:xfrm>
            <a:off x="151096" y="72506"/>
            <a:ext cx="1200625" cy="1152325"/>
          </a:xfrm>
          <a:prstGeom prst="rect">
            <a:avLst/>
          </a:prstGeom>
        </p:spPr>
      </p:pic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ABBC588A-E3AF-86AA-1A6E-DE3266997C50}"/>
              </a:ext>
            </a:extLst>
          </p:cNvPr>
          <p:cNvCxnSpPr>
            <a:cxnSpLocks/>
          </p:cNvCxnSpPr>
          <p:nvPr/>
        </p:nvCxnSpPr>
        <p:spPr>
          <a:xfrm>
            <a:off x="1038965" y="1471989"/>
            <a:ext cx="70485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ZoneTexte 9">
            <a:extLst>
              <a:ext uri="{FF2B5EF4-FFF2-40B4-BE49-F238E27FC236}">
                <a16:creationId xmlns:a16="http://schemas.microsoft.com/office/drawing/2014/main" id="{07F2B56D-5D44-700F-D845-8C4426EEEC05}"/>
              </a:ext>
            </a:extLst>
          </p:cNvPr>
          <p:cNvSpPr txBox="1"/>
          <p:nvPr/>
        </p:nvSpPr>
        <p:spPr>
          <a:xfrm>
            <a:off x="1857622" y="1287323"/>
            <a:ext cx="2601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Century Gothic" panose="020B0502020202020204" pitchFamily="34" charset="0"/>
              </a:rPr>
              <a:t>Synthèse solide-solide</a:t>
            </a: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316C5B7B-621E-09DC-8E8C-0827742DE5C2}"/>
              </a:ext>
            </a:extLst>
          </p:cNvPr>
          <p:cNvSpPr/>
          <p:nvPr/>
        </p:nvSpPr>
        <p:spPr>
          <a:xfrm>
            <a:off x="7946480" y="1342089"/>
            <a:ext cx="1749717" cy="1597346"/>
          </a:xfrm>
          <a:prstGeom prst="ellipse">
            <a:avLst/>
          </a:prstGeom>
          <a:solidFill>
            <a:srgbClr val="FBE5D6"/>
          </a:solidFill>
          <a:ln>
            <a:solidFill>
              <a:schemeClr val="accent2">
                <a:lumMod val="60000"/>
                <a:lumOff val="40000"/>
              </a:schemeClr>
            </a:solidFill>
            <a:prstDash val="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551B6010-1D86-40C6-441A-AE147E0F9D53}"/>
              </a:ext>
            </a:extLst>
          </p:cNvPr>
          <p:cNvGrpSpPr>
            <a:grpSpLocks noChangeAspect="1"/>
          </p:cNvGrpSpPr>
          <p:nvPr/>
        </p:nvGrpSpPr>
        <p:grpSpPr>
          <a:xfrm>
            <a:off x="10098336" y="1079063"/>
            <a:ext cx="1811280" cy="1325563"/>
            <a:chOff x="5873643" y="1042355"/>
            <a:chExt cx="2428850" cy="1644565"/>
          </a:xfrm>
        </p:grpSpPr>
        <p:grpSp>
          <p:nvGrpSpPr>
            <p:cNvPr id="23" name="Groupe 22">
              <a:extLst>
                <a:ext uri="{FF2B5EF4-FFF2-40B4-BE49-F238E27FC236}">
                  <a16:creationId xmlns:a16="http://schemas.microsoft.com/office/drawing/2014/main" id="{573F27B8-AC3A-F500-78C0-F79279EF51AE}"/>
                </a:ext>
              </a:extLst>
            </p:cNvPr>
            <p:cNvGrpSpPr/>
            <p:nvPr/>
          </p:nvGrpSpPr>
          <p:grpSpPr>
            <a:xfrm>
              <a:off x="5873643" y="1042355"/>
              <a:ext cx="2428850" cy="1644565"/>
              <a:chOff x="4787628" y="1113994"/>
              <a:chExt cx="2428850" cy="1644565"/>
            </a:xfrm>
          </p:grpSpPr>
          <p:pic>
            <p:nvPicPr>
              <p:cNvPr id="27" name="Image 26">
                <a:extLst>
                  <a:ext uri="{FF2B5EF4-FFF2-40B4-BE49-F238E27FC236}">
                    <a16:creationId xmlns:a16="http://schemas.microsoft.com/office/drawing/2014/main" id="{292F672E-D9F4-AC11-27A2-D4577C72AE0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12" b="10375"/>
              <a:stretch/>
            </p:blipFill>
            <p:spPr>
              <a:xfrm>
                <a:off x="4787628" y="1115868"/>
                <a:ext cx="2428850" cy="1642691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08B40F7C-B8DD-8088-E896-090E0F9D2A52}"/>
                  </a:ext>
                </a:extLst>
              </p:cNvPr>
              <p:cNvSpPr txBox="1"/>
              <p:nvPr/>
            </p:nvSpPr>
            <p:spPr>
              <a:xfrm>
                <a:off x="6305183" y="1113994"/>
                <a:ext cx="824590" cy="45821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fr-FR" dirty="0"/>
                  <a:t>MEB</a:t>
                </a:r>
              </a:p>
            </p:txBody>
          </p:sp>
        </p:grpSp>
        <p:grpSp>
          <p:nvGrpSpPr>
            <p:cNvPr id="24" name="Groupe 23">
              <a:extLst>
                <a:ext uri="{FF2B5EF4-FFF2-40B4-BE49-F238E27FC236}">
                  <a16:creationId xmlns:a16="http://schemas.microsoft.com/office/drawing/2014/main" id="{E0272419-7D0E-37F4-24D4-65EAD9F5918D}"/>
                </a:ext>
              </a:extLst>
            </p:cNvPr>
            <p:cNvGrpSpPr/>
            <p:nvPr/>
          </p:nvGrpSpPr>
          <p:grpSpPr>
            <a:xfrm>
              <a:off x="6690206" y="2115560"/>
              <a:ext cx="606256" cy="362624"/>
              <a:chOff x="5612130" y="2249284"/>
              <a:chExt cx="606256" cy="362624"/>
            </a:xfrm>
          </p:grpSpPr>
          <p:cxnSp>
            <p:nvCxnSpPr>
              <p:cNvPr id="25" name="Connecteur droit 24">
                <a:extLst>
                  <a:ext uri="{FF2B5EF4-FFF2-40B4-BE49-F238E27FC236}">
                    <a16:creationId xmlns:a16="http://schemas.microsoft.com/office/drawing/2014/main" id="{A78B3F74-D421-9C90-84D8-9466E1CC3501}"/>
                  </a:ext>
                </a:extLst>
              </p:cNvPr>
              <p:cNvCxnSpPr/>
              <p:nvPr/>
            </p:nvCxnSpPr>
            <p:spPr>
              <a:xfrm>
                <a:off x="5915259" y="2611908"/>
                <a:ext cx="189466" cy="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66F67B3C-14DD-4363-2511-1ABA3D324167}"/>
                  </a:ext>
                </a:extLst>
              </p:cNvPr>
              <p:cNvSpPr txBox="1"/>
              <p:nvPr/>
            </p:nvSpPr>
            <p:spPr>
              <a:xfrm>
                <a:off x="5612130" y="2249284"/>
                <a:ext cx="60625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400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2 µm</a:t>
                </a:r>
              </a:p>
            </p:txBody>
          </p:sp>
        </p:grpSp>
      </p:grpSp>
      <p:sp>
        <p:nvSpPr>
          <p:cNvPr id="29" name="ZoneTexte 28">
            <a:extLst>
              <a:ext uri="{FF2B5EF4-FFF2-40B4-BE49-F238E27FC236}">
                <a16:creationId xmlns:a16="http://schemas.microsoft.com/office/drawing/2014/main" id="{9B90732C-BE83-6DAD-79E2-F79DBD67B30E}"/>
              </a:ext>
            </a:extLst>
          </p:cNvPr>
          <p:cNvSpPr txBox="1"/>
          <p:nvPr/>
        </p:nvSpPr>
        <p:spPr>
          <a:xfrm>
            <a:off x="5379040" y="5369289"/>
            <a:ext cx="17363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Century Gothic" panose="020B0502020202020204" pitchFamily="34" charset="0"/>
                <a:sym typeface="Wingdings" panose="05000000000000000000" pitchFamily="2" charset="2"/>
              </a:rPr>
              <a:t>  </a:t>
            </a:r>
            <a:r>
              <a:rPr lang="fr-FR" b="1" dirty="0">
                <a:latin typeface="Century Gothic" panose="020B0502020202020204" pitchFamily="34" charset="0"/>
                <a:sym typeface="Wingdings" panose="05000000000000000000" pitchFamily="2" charset="2"/>
              </a:rPr>
              <a:t>64% </a:t>
            </a:r>
            <a:r>
              <a:rPr lang="el-GR" b="1" dirty="0">
                <a:latin typeface="Century Gothic" panose="020B0502020202020204" pitchFamily="34" charset="0"/>
              </a:rPr>
              <a:t>α</a:t>
            </a:r>
            <a:r>
              <a:rPr lang="fr-FR" b="1" dirty="0">
                <a:latin typeface="Century Gothic" panose="020B0502020202020204" pitchFamily="34" charset="0"/>
              </a:rPr>
              <a:t>-TCP</a:t>
            </a:r>
            <a:br>
              <a:rPr lang="fr-FR" b="1" dirty="0">
                <a:latin typeface="Century Gothic" panose="020B0502020202020204" pitchFamily="34" charset="0"/>
              </a:rPr>
            </a:br>
            <a:r>
              <a:rPr lang="fr-FR" b="1" dirty="0">
                <a:latin typeface="Century Gothic" panose="020B0502020202020204" pitchFamily="34" charset="0"/>
              </a:rPr>
              <a:t>     </a:t>
            </a:r>
            <a:r>
              <a:rPr lang="fr-FR" b="1" dirty="0">
                <a:latin typeface="Century Gothic" panose="020B0502020202020204" pitchFamily="34" charset="0"/>
                <a:sym typeface="Wingdings" panose="05000000000000000000" pitchFamily="2" charset="2"/>
              </a:rPr>
              <a:t>36% </a:t>
            </a:r>
            <a:r>
              <a:rPr lang="el-GR" b="1" dirty="0">
                <a:latin typeface="Century Gothic" panose="020B0502020202020204" pitchFamily="34" charset="0"/>
              </a:rPr>
              <a:t>β</a:t>
            </a:r>
            <a:r>
              <a:rPr lang="fr-FR" b="1" dirty="0">
                <a:latin typeface="Century Gothic" panose="020B0502020202020204" pitchFamily="34" charset="0"/>
              </a:rPr>
              <a:t>-TCP</a:t>
            </a: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9F42F798-53D8-7A97-88B0-515C17FC95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61610" y="3431718"/>
            <a:ext cx="4197684" cy="1049421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39F86AC5-037B-9DDB-ED93-9B510428754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9559" t="29385" r="12316" b="16894"/>
          <a:stretch/>
        </p:blipFill>
        <p:spPr>
          <a:xfrm>
            <a:off x="246446" y="3181383"/>
            <a:ext cx="1054718" cy="1299756"/>
          </a:xfrm>
          <a:prstGeom prst="rect">
            <a:avLst/>
          </a:prstGeom>
        </p:spPr>
      </p:pic>
      <p:sp>
        <p:nvSpPr>
          <p:cNvPr id="33" name="ZoneTexte 32">
            <a:extLst>
              <a:ext uri="{FF2B5EF4-FFF2-40B4-BE49-F238E27FC236}">
                <a16:creationId xmlns:a16="http://schemas.microsoft.com/office/drawing/2014/main" id="{DB93284D-1A27-2955-A1C4-2449A0B5A609}"/>
              </a:ext>
            </a:extLst>
          </p:cNvPr>
          <p:cNvSpPr txBox="1"/>
          <p:nvPr/>
        </p:nvSpPr>
        <p:spPr>
          <a:xfrm>
            <a:off x="4559456" y="3069564"/>
            <a:ext cx="14008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Century Gothic" panose="020B0502020202020204" pitchFamily="34" charset="0"/>
                <a:sym typeface="Wingdings" panose="05000000000000000000" pitchFamily="2" charset="2"/>
              </a:rPr>
              <a:t></a:t>
            </a:r>
            <a:r>
              <a:rPr lang="fr-FR" dirty="0">
                <a:sym typeface="Wingdings" panose="05000000000000000000" pitchFamily="2" charset="2"/>
              </a:rPr>
              <a:t> </a:t>
            </a:r>
            <a:r>
              <a:rPr lang="fr-FR" b="1" dirty="0">
                <a:latin typeface="Century Gothic" panose="020B0502020202020204" pitchFamily="34" charset="0"/>
              </a:rPr>
              <a:t>R = 72%</a:t>
            </a:r>
          </a:p>
        </p:txBody>
      </p:sp>
      <p:sp>
        <p:nvSpPr>
          <p:cNvPr id="34" name="Flèche : droite 33">
            <a:extLst>
              <a:ext uri="{FF2B5EF4-FFF2-40B4-BE49-F238E27FC236}">
                <a16:creationId xmlns:a16="http://schemas.microsoft.com/office/drawing/2014/main" id="{EE80997C-B587-83B7-7050-180E9A81A27F}"/>
              </a:ext>
            </a:extLst>
          </p:cNvPr>
          <p:cNvSpPr/>
          <p:nvPr/>
        </p:nvSpPr>
        <p:spPr>
          <a:xfrm>
            <a:off x="6774468" y="4096350"/>
            <a:ext cx="748739" cy="469781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B6C3068C-46B0-FABC-4C3E-F6485AB94146}"/>
              </a:ext>
            </a:extLst>
          </p:cNvPr>
          <p:cNvSpPr txBox="1"/>
          <p:nvPr/>
        </p:nvSpPr>
        <p:spPr>
          <a:xfrm>
            <a:off x="7523207" y="3787403"/>
            <a:ext cx="378565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sz="1600" b="1" dirty="0">
                <a:latin typeface="Century Gothic" panose="020B0502020202020204" pitchFamily="34" charset="0"/>
              </a:rPr>
              <a:t>Synthèse effective d’une poudre réactive pour prise </a:t>
            </a:r>
          </a:p>
          <a:p>
            <a:endParaRPr lang="fr-FR" sz="1600" b="1" dirty="0"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600" b="1" dirty="0">
                <a:latin typeface="Century Gothic" panose="020B0502020202020204" pitchFamily="34" charset="0"/>
                <a:sym typeface="Wingdings" panose="05000000000000000000" pitchFamily="2" charset="2"/>
              </a:rPr>
              <a:t>Formulation de la pâte à adapter</a:t>
            </a:r>
            <a:endParaRPr lang="fr-FR" sz="1600" b="1" dirty="0">
              <a:latin typeface="Century Gothic" panose="020B0502020202020204" pitchFamily="34" charset="0"/>
            </a:endParaRPr>
          </a:p>
        </p:txBody>
      </p:sp>
      <p:graphicFrame>
        <p:nvGraphicFramePr>
          <p:cNvPr id="2" name="Graphique 1">
            <a:extLst>
              <a:ext uri="{FF2B5EF4-FFF2-40B4-BE49-F238E27FC236}">
                <a16:creationId xmlns:a16="http://schemas.microsoft.com/office/drawing/2014/main" id="{C2370FF8-D541-DF53-BE44-7E0DF44D7CD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4676872"/>
              </p:ext>
            </p:extLst>
          </p:nvPr>
        </p:nvGraphicFramePr>
        <p:xfrm>
          <a:off x="1700676" y="4527868"/>
          <a:ext cx="3919551" cy="22508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</p:spTree>
    <p:extLst>
      <p:ext uri="{BB962C8B-B14F-4D97-AF65-F5344CB8AC3E}">
        <p14:creationId xmlns:p14="http://schemas.microsoft.com/office/powerpoint/2010/main" val="28855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9" grpId="0"/>
      <p:bldP spid="33" grpId="0"/>
      <p:bldP spid="34" grpId="0" animBg="1"/>
      <p:bldP spid="35" grpId="0"/>
      <p:bldGraphic spid="2" grpId="0">
        <p:bldAsOne/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1D606FDF-247A-0DB4-7021-219BF974F5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3989" y="1907790"/>
            <a:ext cx="5047952" cy="1763607"/>
          </a:xfrm>
          <a:prstGeom prst="rect">
            <a:avLst/>
          </a:prstGeom>
        </p:spPr>
      </p:pic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1457B1D-3FA0-0633-F449-328B37B553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6E63C-6C58-43C3-A6CA-EAE4D4A848DB}" type="slidenum">
              <a:rPr lang="fr-FR" smtClean="0"/>
              <a:t>7</a:t>
            </a:fld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D1B90AF0-48CA-EAAB-0087-D78E8E6CB3A3}"/>
              </a:ext>
            </a:extLst>
          </p:cNvPr>
          <p:cNvSpPr/>
          <p:nvPr/>
        </p:nvSpPr>
        <p:spPr>
          <a:xfrm>
            <a:off x="91721" y="138069"/>
            <a:ext cx="1260000" cy="1260000"/>
          </a:xfrm>
          <a:prstGeom prst="ellipse">
            <a:avLst/>
          </a:prstGeom>
          <a:solidFill>
            <a:schemeClr val="accent2">
              <a:alpha val="54000"/>
            </a:schemeClr>
          </a:solidFill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290C2C61-39E7-CDE9-7C7C-B9F3461065B0}"/>
              </a:ext>
            </a:extLst>
          </p:cNvPr>
          <p:cNvSpPr txBox="1">
            <a:spLocks/>
          </p:cNvSpPr>
          <p:nvPr/>
        </p:nvSpPr>
        <p:spPr>
          <a:xfrm>
            <a:off x="751408" y="-63247"/>
            <a:ext cx="1147512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3200" dirty="0">
                <a:latin typeface="Century Gothic" panose="020B0502020202020204" pitchFamily="34" charset="0"/>
              </a:rPr>
              <a:t>Synthèse et mise en forme des biocéramiques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5DE5D393-9AD4-7CC7-878A-EF33FA34CCB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0370" b="70000" l="53646" r="64635">
                        <a14:foregroundMark x1="56979" y1="55833" x2="56979" y2="55833"/>
                      </a14:backgroundRemoval>
                    </a14:imgEffect>
                  </a14:imgLayer>
                </a14:imgProps>
              </a:ext>
            </a:extLst>
          </a:blip>
          <a:srcRect l="53438" t="50532" r="35234" b="30139"/>
          <a:stretch/>
        </p:blipFill>
        <p:spPr>
          <a:xfrm>
            <a:off x="151096" y="72506"/>
            <a:ext cx="1200625" cy="1152325"/>
          </a:xfrm>
          <a:prstGeom prst="rect">
            <a:avLst/>
          </a:prstGeom>
        </p:spPr>
      </p:pic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353EEE2C-A61A-783F-B50B-EE620EC8A9BB}"/>
              </a:ext>
            </a:extLst>
          </p:cNvPr>
          <p:cNvCxnSpPr>
            <a:cxnSpLocks/>
          </p:cNvCxnSpPr>
          <p:nvPr/>
        </p:nvCxnSpPr>
        <p:spPr>
          <a:xfrm>
            <a:off x="1241656" y="1296503"/>
            <a:ext cx="70485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ZoneTexte 10">
            <a:extLst>
              <a:ext uri="{FF2B5EF4-FFF2-40B4-BE49-F238E27FC236}">
                <a16:creationId xmlns:a16="http://schemas.microsoft.com/office/drawing/2014/main" id="{8F5B0454-A819-700C-4F5C-44D063665EE3}"/>
              </a:ext>
            </a:extLst>
          </p:cNvPr>
          <p:cNvSpPr txBox="1"/>
          <p:nvPr/>
        </p:nvSpPr>
        <p:spPr>
          <a:xfrm>
            <a:off x="2203681" y="1111837"/>
            <a:ext cx="27430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Century Gothic" panose="020B0502020202020204" pitchFamily="34" charset="0"/>
              </a:rPr>
              <a:t>Formulation de la pâte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49A686BC-7962-AA67-A668-E44C793CA10D}"/>
              </a:ext>
            </a:extLst>
          </p:cNvPr>
          <p:cNvSpPr txBox="1"/>
          <p:nvPr/>
        </p:nvSpPr>
        <p:spPr>
          <a:xfrm>
            <a:off x="1880820" y="3501544"/>
            <a:ext cx="7793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>
                <a:solidFill>
                  <a:schemeClr val="accent2"/>
                </a:solidFill>
              </a:rPr>
              <a:t>+/- </a:t>
            </a:r>
            <a:r>
              <a:rPr lang="fr-FR" sz="1200" b="1" dirty="0" err="1">
                <a:solidFill>
                  <a:schemeClr val="accent2"/>
                </a:solidFill>
              </a:rPr>
              <a:t>CAMs</a:t>
            </a:r>
            <a:endParaRPr lang="fr-FR" sz="1200" b="1" dirty="0">
              <a:solidFill>
                <a:schemeClr val="accent2"/>
              </a:solidFill>
            </a:endParaRPr>
          </a:p>
        </p:txBody>
      </p:sp>
      <p:sp>
        <p:nvSpPr>
          <p:cNvPr id="13" name="Accolade fermante 12">
            <a:extLst>
              <a:ext uri="{FF2B5EF4-FFF2-40B4-BE49-F238E27FC236}">
                <a16:creationId xmlns:a16="http://schemas.microsoft.com/office/drawing/2014/main" id="{2C8DB9B6-4B54-F2F5-56EB-D3ABFA68F694}"/>
              </a:ext>
            </a:extLst>
          </p:cNvPr>
          <p:cNvSpPr/>
          <p:nvPr/>
        </p:nvSpPr>
        <p:spPr>
          <a:xfrm rot="5400000">
            <a:off x="2031310" y="2471801"/>
            <a:ext cx="312420" cy="1671598"/>
          </a:xfrm>
          <a:prstGeom prst="rightBrac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E7B997FD-87F9-23AD-EA2E-F4DFB29D2677}"/>
              </a:ext>
            </a:extLst>
          </p:cNvPr>
          <p:cNvSpPr txBox="1"/>
          <p:nvPr/>
        </p:nvSpPr>
        <p:spPr>
          <a:xfrm>
            <a:off x="99971" y="2218705"/>
            <a:ext cx="1260000" cy="1200329"/>
          </a:xfrm>
          <a:prstGeom prst="rect">
            <a:avLst/>
          </a:prstGeom>
          <a:noFill/>
          <a:ln w="28575">
            <a:solidFill>
              <a:schemeClr val="accent2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200" u="sng" dirty="0">
                <a:solidFill>
                  <a:schemeClr val="accent2"/>
                </a:solidFill>
                <a:latin typeface="Century Gothic" panose="020B0502020202020204" pitchFamily="34" charset="0"/>
              </a:rPr>
              <a:t>Taux de </a:t>
            </a:r>
            <a:r>
              <a:rPr lang="fr-FR" sz="1200" u="sng" dirty="0" err="1">
                <a:solidFill>
                  <a:schemeClr val="accent2"/>
                </a:solidFill>
                <a:latin typeface="Century Gothic" panose="020B0502020202020204" pitchFamily="34" charset="0"/>
              </a:rPr>
              <a:t>CAMs</a:t>
            </a:r>
            <a:br>
              <a:rPr lang="fr-FR" sz="1200" u="sng" dirty="0">
                <a:solidFill>
                  <a:schemeClr val="accent2"/>
                </a:solidFill>
                <a:latin typeface="Century Gothic" panose="020B0502020202020204" pitchFamily="34" charset="0"/>
              </a:rPr>
            </a:br>
            <a:r>
              <a:rPr lang="fr-FR" sz="1200" dirty="0">
                <a:solidFill>
                  <a:schemeClr val="accent2"/>
                </a:solidFill>
                <a:latin typeface="Century Gothic" panose="020B0502020202020204" pitchFamily="34" charset="0"/>
              </a:rPr>
              <a:t>0 %</a:t>
            </a:r>
          </a:p>
          <a:p>
            <a:pPr algn="ctr"/>
            <a:r>
              <a:rPr lang="fr-FR" sz="1200" dirty="0">
                <a:solidFill>
                  <a:schemeClr val="accent2"/>
                </a:solidFill>
                <a:latin typeface="Century Gothic" panose="020B0502020202020204" pitchFamily="34" charset="0"/>
              </a:rPr>
              <a:t>0.25 %</a:t>
            </a:r>
          </a:p>
          <a:p>
            <a:pPr algn="ctr"/>
            <a:r>
              <a:rPr lang="fr-FR" sz="1200" dirty="0">
                <a:solidFill>
                  <a:schemeClr val="accent2"/>
                </a:solidFill>
                <a:latin typeface="Century Gothic" panose="020B0502020202020204" pitchFamily="34" charset="0"/>
              </a:rPr>
              <a:t>0.5 %</a:t>
            </a:r>
          </a:p>
          <a:p>
            <a:pPr algn="ctr"/>
            <a:r>
              <a:rPr lang="fr-FR" sz="1200" dirty="0">
                <a:solidFill>
                  <a:schemeClr val="accent2"/>
                </a:solidFill>
                <a:latin typeface="Century Gothic" panose="020B0502020202020204" pitchFamily="34" charset="0"/>
              </a:rPr>
              <a:t>1 %</a:t>
            </a:r>
          </a:p>
          <a:p>
            <a:pPr algn="ctr"/>
            <a:r>
              <a:rPr lang="fr-FR" sz="1200" dirty="0">
                <a:solidFill>
                  <a:schemeClr val="accent2"/>
                </a:solidFill>
                <a:latin typeface="Century Gothic" panose="020B0502020202020204" pitchFamily="34" charset="0"/>
              </a:rPr>
              <a:t>2 %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071183FD-5C64-8C9A-7B1E-A335D3229A9C}"/>
              </a:ext>
            </a:extLst>
          </p:cNvPr>
          <p:cNvSpPr txBox="1"/>
          <p:nvPr/>
        </p:nvSpPr>
        <p:spPr>
          <a:xfrm>
            <a:off x="3954208" y="3165782"/>
            <a:ext cx="4042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200" b="1">
                <a:solidFill>
                  <a:srgbClr val="FF0000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fr-FR" dirty="0">
                <a:solidFill>
                  <a:schemeClr val="accent1"/>
                </a:solidFill>
              </a:rPr>
              <a:t>x%</a:t>
            </a:r>
          </a:p>
          <a:p>
            <a:r>
              <a:rPr lang="fr-FR" dirty="0">
                <a:solidFill>
                  <a:schemeClr val="accent1"/>
                </a:solidFill>
              </a:rPr>
              <a:t>y%</a:t>
            </a:r>
          </a:p>
        </p:txBody>
      </p:sp>
      <p:sp>
        <p:nvSpPr>
          <p:cNvPr id="16" name="Accolade fermante 15">
            <a:extLst>
              <a:ext uri="{FF2B5EF4-FFF2-40B4-BE49-F238E27FC236}">
                <a16:creationId xmlns:a16="http://schemas.microsoft.com/office/drawing/2014/main" id="{D44A9A85-1BEA-3C5C-36DB-214282787850}"/>
              </a:ext>
            </a:extLst>
          </p:cNvPr>
          <p:cNvSpPr/>
          <p:nvPr/>
        </p:nvSpPr>
        <p:spPr>
          <a:xfrm rot="5400000">
            <a:off x="2624498" y="2457903"/>
            <a:ext cx="312420" cy="2807782"/>
          </a:xfrm>
          <a:prstGeom prst="rightBrace">
            <a:avLst>
              <a:gd name="adj1" fmla="val 0"/>
              <a:gd name="adj2" fmla="val 50000"/>
            </a:avLst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5BF61E4D-A75B-4087-C972-FE5B3C1364AC}"/>
              </a:ext>
            </a:extLst>
          </p:cNvPr>
          <p:cNvSpPr txBox="1"/>
          <p:nvPr/>
        </p:nvSpPr>
        <p:spPr>
          <a:xfrm>
            <a:off x="2449893" y="4030986"/>
            <a:ext cx="6591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L/P = z</a:t>
            </a: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00ACE8E4-E1F8-A2CB-7B4A-1C927248841F}"/>
              </a:ext>
            </a:extLst>
          </p:cNvPr>
          <p:cNvSpPr/>
          <p:nvPr/>
        </p:nvSpPr>
        <p:spPr>
          <a:xfrm>
            <a:off x="3154478" y="3042991"/>
            <a:ext cx="799730" cy="741476"/>
          </a:xfrm>
          <a:prstGeom prst="ellipse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AECD0AA7-F12B-BD64-FDB3-05F1300832DD}"/>
              </a:ext>
            </a:extLst>
          </p:cNvPr>
          <p:cNvSpPr/>
          <p:nvPr/>
        </p:nvSpPr>
        <p:spPr>
          <a:xfrm>
            <a:off x="463036" y="3132212"/>
            <a:ext cx="533868" cy="369332"/>
          </a:xfrm>
          <a:prstGeom prst="ellipse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AE47366A-D1D7-9326-F92A-29B8E09FF00C}"/>
              </a:ext>
            </a:extLst>
          </p:cNvPr>
          <p:cNvSpPr txBox="1"/>
          <p:nvPr/>
        </p:nvSpPr>
        <p:spPr>
          <a:xfrm>
            <a:off x="91721" y="4345719"/>
            <a:ext cx="49375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entury Gothic" panose="020B0502020202020204" pitchFamily="34" charset="0"/>
              </a:rPr>
              <a:t>Moulage+ robocasting + caracterisations rhéologiques</a:t>
            </a:r>
            <a:endParaRPr lang="fr-FR" sz="1400" dirty="0">
              <a:latin typeface="Century Gothic" panose="020B0502020202020204" pitchFamily="34" charset="0"/>
            </a:endParaRP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89E61E86-EDDF-F93E-35CA-36EFB60D3AF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151"/>
          <a:stretch/>
        </p:blipFill>
        <p:spPr>
          <a:xfrm>
            <a:off x="65820" y="4753353"/>
            <a:ext cx="4768146" cy="1952616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B0162356-BBBC-3674-6693-3070A31BB6E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07" t="54516" r="32950" b="34849"/>
          <a:stretch/>
        </p:blipFill>
        <p:spPr>
          <a:xfrm>
            <a:off x="5097878" y="975530"/>
            <a:ext cx="1412989" cy="57344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0256DAFC-A7DC-00D1-3F52-8F2E3E9405A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59" t="49147" r="25433" b="34887"/>
          <a:stretch/>
        </p:blipFill>
        <p:spPr>
          <a:xfrm>
            <a:off x="5097878" y="1578314"/>
            <a:ext cx="1371950" cy="722779"/>
          </a:xfrm>
          <a:prstGeom prst="rect">
            <a:avLst/>
          </a:prstGeom>
        </p:spPr>
      </p:pic>
      <p:sp>
        <p:nvSpPr>
          <p:cNvPr id="24" name="Flèche : droite 23">
            <a:extLst>
              <a:ext uri="{FF2B5EF4-FFF2-40B4-BE49-F238E27FC236}">
                <a16:creationId xmlns:a16="http://schemas.microsoft.com/office/drawing/2014/main" id="{6328BE92-6A27-AD02-32B7-A5B1FBD45EF1}"/>
              </a:ext>
            </a:extLst>
          </p:cNvPr>
          <p:cNvSpPr/>
          <p:nvPr/>
        </p:nvSpPr>
        <p:spPr>
          <a:xfrm>
            <a:off x="5238786" y="5813381"/>
            <a:ext cx="748739" cy="469781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9FCFC22E-1180-CB2F-60A9-FB239A168E63}"/>
              </a:ext>
            </a:extLst>
          </p:cNvPr>
          <p:cNvSpPr txBox="1"/>
          <p:nvPr/>
        </p:nvSpPr>
        <p:spPr>
          <a:xfrm>
            <a:off x="6096000" y="5678940"/>
            <a:ext cx="637473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sz="1400" b="1" dirty="0">
                <a:latin typeface="Century Gothic" panose="020B0502020202020204" pitchFamily="34" charset="0"/>
              </a:rPr>
              <a:t>Bonne imprimabilité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sz="1400" b="1" dirty="0">
                <a:latin typeface="Century Gothic" panose="020B0502020202020204" pitchFamily="34" charset="0"/>
              </a:rPr>
              <a:t>Pâte chargée meilleures propriétés rhéologiques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sz="1400" b="1" dirty="0">
                <a:latin typeface="Century Gothic" panose="020B0502020202020204" pitchFamily="34" charset="0"/>
              </a:rPr>
              <a:t>Optimisation de la prise : exploration des approches alternatives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78FE3DE0-4605-8441-503A-8F70C6A5DBD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7279" y="1020218"/>
            <a:ext cx="2449989" cy="1837492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13B98F3E-3F9D-EF8F-3E02-8F15ED75C79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8406" y="1022215"/>
            <a:ext cx="2447326" cy="1835495"/>
          </a:xfrm>
          <a:prstGeom prst="rect">
            <a:avLst/>
          </a:prstGeom>
        </p:spPr>
      </p:pic>
      <p:graphicFrame>
        <p:nvGraphicFramePr>
          <p:cNvPr id="30" name="Graphique 29">
            <a:extLst>
              <a:ext uri="{FF2B5EF4-FFF2-40B4-BE49-F238E27FC236}">
                <a16:creationId xmlns:a16="http://schemas.microsoft.com/office/drawing/2014/main" id="{F220CD69-74B0-4885-B8B6-F7A9A65077F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73596031"/>
              </p:ext>
            </p:extLst>
          </p:nvPr>
        </p:nvGraphicFramePr>
        <p:xfrm>
          <a:off x="6990592" y="3165782"/>
          <a:ext cx="4374453" cy="25131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sp>
        <p:nvSpPr>
          <p:cNvPr id="31" name="ZoneTexte 30">
            <a:extLst>
              <a:ext uri="{FF2B5EF4-FFF2-40B4-BE49-F238E27FC236}">
                <a16:creationId xmlns:a16="http://schemas.microsoft.com/office/drawing/2014/main" id="{126AC9CB-8F3E-C68A-E2D0-6342FDB6F9ED}"/>
              </a:ext>
            </a:extLst>
          </p:cNvPr>
          <p:cNvSpPr txBox="1"/>
          <p:nvPr/>
        </p:nvSpPr>
        <p:spPr>
          <a:xfrm>
            <a:off x="9177819" y="1011080"/>
            <a:ext cx="67380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dirty="0"/>
              <a:t>MEB</a:t>
            </a:r>
          </a:p>
        </p:txBody>
      </p:sp>
    </p:spTree>
    <p:extLst>
      <p:ext uri="{BB962C8B-B14F-4D97-AF65-F5344CB8AC3E}">
        <p14:creationId xmlns:p14="http://schemas.microsoft.com/office/powerpoint/2010/main" val="3335587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9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5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8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4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5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3" grpId="0" animBg="1"/>
      <p:bldP spid="13" grpId="1" animBg="1"/>
      <p:bldP spid="14" grpId="0" animBg="1"/>
      <p:bldP spid="14" grpId="1" animBg="1"/>
      <p:bldP spid="15" grpId="0"/>
      <p:bldP spid="15" grpId="1"/>
      <p:bldP spid="16" grpId="0" animBg="1"/>
      <p:bldP spid="16" grpId="1" animBg="1"/>
      <p:bldP spid="17" grpId="0"/>
      <p:bldP spid="17" grpId="1"/>
      <p:bldP spid="18" grpId="0" animBg="1"/>
      <p:bldP spid="18" grpId="1" animBg="1"/>
      <p:bldP spid="19" grpId="0" animBg="1"/>
      <p:bldP spid="19" grpId="1" animBg="1"/>
      <p:bldP spid="20" grpId="0"/>
      <p:bldP spid="24" grpId="0" animBg="1"/>
      <p:bldP spid="25" grpId="0"/>
      <p:bldGraphic spid="30" grpId="0">
        <p:bldAsOne/>
      </p:bldGraphic>
      <p:bldP spid="3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2EC5449-9369-9859-35D0-3C3F36370E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6E63C-6C58-43C3-A6CA-EAE4D4A848DB}" type="slidenum">
              <a:rPr lang="fr-FR" smtClean="0"/>
              <a:t>8</a:t>
            </a:fld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975D1CB3-A1DA-3BDD-A21A-90338F280F8A}"/>
              </a:ext>
            </a:extLst>
          </p:cNvPr>
          <p:cNvSpPr/>
          <p:nvPr/>
        </p:nvSpPr>
        <p:spPr>
          <a:xfrm>
            <a:off x="91721" y="138069"/>
            <a:ext cx="1260000" cy="1260000"/>
          </a:xfrm>
          <a:prstGeom prst="ellipse">
            <a:avLst/>
          </a:prstGeom>
          <a:solidFill>
            <a:schemeClr val="accent2">
              <a:alpha val="54000"/>
            </a:schemeClr>
          </a:solidFill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F069244E-0A7C-F1C0-E380-2C8063560402}"/>
              </a:ext>
            </a:extLst>
          </p:cNvPr>
          <p:cNvSpPr txBox="1">
            <a:spLocks/>
          </p:cNvSpPr>
          <p:nvPr/>
        </p:nvSpPr>
        <p:spPr>
          <a:xfrm>
            <a:off x="972751" y="72506"/>
            <a:ext cx="1147512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3200" dirty="0">
                <a:latin typeface="Century Gothic" panose="020B0502020202020204" pitchFamily="34" charset="0"/>
              </a:rPr>
              <a:t>Étude du relargage des espèces ioniques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638F67D-2C9E-CB93-7AEE-8896A5476A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93" b="98361" l="0" r="9955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9274" y="380366"/>
            <a:ext cx="944893" cy="775405"/>
          </a:xfrm>
          <a:prstGeom prst="rect">
            <a:avLst/>
          </a:prstGeom>
        </p:spPr>
      </p:pic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08813D7F-C824-12B1-4117-4EFA9C055CDF}"/>
              </a:ext>
            </a:extLst>
          </p:cNvPr>
          <p:cNvCxnSpPr>
            <a:cxnSpLocks/>
          </p:cNvCxnSpPr>
          <p:nvPr/>
        </p:nvCxnSpPr>
        <p:spPr>
          <a:xfrm>
            <a:off x="1203577" y="1367941"/>
            <a:ext cx="70485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ZoneTexte 11">
            <a:extLst>
              <a:ext uri="{FF2B5EF4-FFF2-40B4-BE49-F238E27FC236}">
                <a16:creationId xmlns:a16="http://schemas.microsoft.com/office/drawing/2014/main" id="{7F3AD46E-B77B-4B4B-B5B8-27E15D658A1E}"/>
              </a:ext>
            </a:extLst>
          </p:cNvPr>
          <p:cNvSpPr txBox="1"/>
          <p:nvPr/>
        </p:nvSpPr>
        <p:spPr>
          <a:xfrm>
            <a:off x="2165602" y="1183275"/>
            <a:ext cx="9624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Relargage des ions dans H</a:t>
            </a:r>
            <a:r>
              <a:rPr kumimoji="0" lang="fr-FR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 distillée de pièces non chargées (NC) et chargées (CH)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66B498CE-FA0F-11AC-AEA9-1F03F7CC2F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21" b="99160" l="426" r="100000">
                        <a14:foregroundMark x1="38298" y1="80252" x2="38298" y2="80252"/>
                        <a14:foregroundMark x1="74894" y1="82353" x2="74894" y2="8235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78538" y="1467265"/>
            <a:ext cx="2143079" cy="2170438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33099B67-F49D-91CD-BF2D-E8E91D6EFD27}"/>
              </a:ext>
            </a:extLst>
          </p:cNvPr>
          <p:cNvSpPr txBox="1"/>
          <p:nvPr/>
        </p:nvSpPr>
        <p:spPr>
          <a:xfrm>
            <a:off x="5093452" y="2327276"/>
            <a:ext cx="30397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Deux méthodes de relargage testées à différents temps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b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6h, 24h, 72h, 1 semaine</a:t>
            </a:r>
          </a:p>
        </p:txBody>
      </p:sp>
      <p:sp>
        <p:nvSpPr>
          <p:cNvPr id="15" name="Flèche : courbe vers le bas 14">
            <a:extLst>
              <a:ext uri="{FF2B5EF4-FFF2-40B4-BE49-F238E27FC236}">
                <a16:creationId xmlns:a16="http://schemas.microsoft.com/office/drawing/2014/main" id="{29C11DA7-9DAB-EEC6-C05F-F23C52026644}"/>
              </a:ext>
            </a:extLst>
          </p:cNvPr>
          <p:cNvSpPr/>
          <p:nvPr/>
        </p:nvSpPr>
        <p:spPr>
          <a:xfrm rot="18559135">
            <a:off x="2746578" y="2465024"/>
            <a:ext cx="967666" cy="520957"/>
          </a:xfrm>
          <a:prstGeom prst="curved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0426CD73-EE28-7F52-A94F-6F44E3D4BDB1}"/>
              </a:ext>
            </a:extLst>
          </p:cNvPr>
          <p:cNvSpPr txBox="1"/>
          <p:nvPr/>
        </p:nvSpPr>
        <p:spPr>
          <a:xfrm>
            <a:off x="3497051" y="3427904"/>
            <a:ext cx="20008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Incubation 37°C</a:t>
            </a:r>
          </a:p>
        </p:txBody>
      </p:sp>
      <p:sp>
        <p:nvSpPr>
          <p:cNvPr id="19" name="Cylindre 18">
            <a:extLst>
              <a:ext uri="{FF2B5EF4-FFF2-40B4-BE49-F238E27FC236}">
                <a16:creationId xmlns:a16="http://schemas.microsoft.com/office/drawing/2014/main" id="{0CE43E21-AE5D-795F-CD62-C46401046C82}"/>
              </a:ext>
            </a:extLst>
          </p:cNvPr>
          <p:cNvSpPr/>
          <p:nvPr/>
        </p:nvSpPr>
        <p:spPr>
          <a:xfrm>
            <a:off x="281755" y="2114214"/>
            <a:ext cx="683581" cy="213062"/>
          </a:xfrm>
          <a:prstGeom prst="can">
            <a:avLst/>
          </a:prstGeom>
          <a:solidFill>
            <a:srgbClr val="00B050"/>
          </a:solidFill>
          <a:ln>
            <a:solidFill>
              <a:schemeClr val="accent6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D5996EBD-2D63-110A-5C19-EE3A3ED54EA7}"/>
              </a:ext>
            </a:extLst>
          </p:cNvPr>
          <p:cNvCxnSpPr>
            <a:cxnSpLocks/>
          </p:cNvCxnSpPr>
          <p:nvPr/>
        </p:nvCxnSpPr>
        <p:spPr>
          <a:xfrm>
            <a:off x="1156945" y="2081168"/>
            <a:ext cx="0" cy="27915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9AEA5283-445A-9A7D-2CBB-37BA4BBFFC8C}"/>
              </a:ext>
            </a:extLst>
          </p:cNvPr>
          <p:cNvCxnSpPr/>
          <p:nvPr/>
        </p:nvCxnSpPr>
        <p:spPr>
          <a:xfrm>
            <a:off x="281755" y="1897343"/>
            <a:ext cx="683581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2" name="ZoneTexte 21">
            <a:extLst>
              <a:ext uri="{FF2B5EF4-FFF2-40B4-BE49-F238E27FC236}">
                <a16:creationId xmlns:a16="http://schemas.microsoft.com/office/drawing/2014/main" id="{942245EE-59D0-DE49-B551-826F9FBA61AE}"/>
              </a:ext>
            </a:extLst>
          </p:cNvPr>
          <p:cNvSpPr txBox="1"/>
          <p:nvPr/>
        </p:nvSpPr>
        <p:spPr>
          <a:xfrm>
            <a:off x="1229700" y="2036078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 mm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1DD268B5-DAB1-F711-4855-E9E271F0BBBE}"/>
              </a:ext>
            </a:extLst>
          </p:cNvPr>
          <p:cNvSpPr txBox="1"/>
          <p:nvPr/>
        </p:nvSpPr>
        <p:spPr>
          <a:xfrm>
            <a:off x="272373" y="1507578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 mm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FB465C08-A87B-F5AF-CDEB-7C25291B11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06407" y="2314264"/>
            <a:ext cx="514956" cy="1323439"/>
          </a:xfrm>
          <a:prstGeom prst="rect">
            <a:avLst/>
          </a:prstGeom>
        </p:spPr>
      </p:pic>
      <p:sp>
        <p:nvSpPr>
          <p:cNvPr id="25" name="Flèche : droite 24">
            <a:extLst>
              <a:ext uri="{FF2B5EF4-FFF2-40B4-BE49-F238E27FC236}">
                <a16:creationId xmlns:a16="http://schemas.microsoft.com/office/drawing/2014/main" id="{5018635B-B6C9-8D84-FA33-05EB12ECD0CA}"/>
              </a:ext>
            </a:extLst>
          </p:cNvPr>
          <p:cNvSpPr/>
          <p:nvPr/>
        </p:nvSpPr>
        <p:spPr>
          <a:xfrm>
            <a:off x="202905" y="5940764"/>
            <a:ext cx="748739" cy="469781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36F984A0-B211-024C-537E-49FDCDBBB7F7}"/>
              </a:ext>
            </a:extLst>
          </p:cNvPr>
          <p:cNvSpPr txBox="1"/>
          <p:nvPr/>
        </p:nvSpPr>
        <p:spPr>
          <a:xfrm>
            <a:off x="972751" y="5706489"/>
            <a:ext cx="77670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pH et masse évoluent </a:t>
            </a:r>
            <a:r>
              <a:rPr lang="fr-FR" sz="1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avec le temps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fr-FR" sz="1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%HA évolue également (poursuite de la prise)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Effet </a:t>
            </a:r>
            <a:r>
              <a:rPr kumimoji="0" lang="fr-FR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burst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à 6h à confirmer avec la nouvelle méthode de prise</a:t>
            </a:r>
          </a:p>
        </p:txBody>
      </p:sp>
      <p:graphicFrame>
        <p:nvGraphicFramePr>
          <p:cNvPr id="3" name="Graphique 2">
            <a:extLst>
              <a:ext uri="{FF2B5EF4-FFF2-40B4-BE49-F238E27FC236}">
                <a16:creationId xmlns:a16="http://schemas.microsoft.com/office/drawing/2014/main" id="{6132D34E-99E1-165F-B833-F631FE5C02A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51924450"/>
              </p:ext>
            </p:extLst>
          </p:nvPr>
        </p:nvGraphicFramePr>
        <p:xfrm>
          <a:off x="7934716" y="3915660"/>
          <a:ext cx="4214717" cy="26206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4" name="Graphique 3">
            <a:extLst>
              <a:ext uri="{FF2B5EF4-FFF2-40B4-BE49-F238E27FC236}">
                <a16:creationId xmlns:a16="http://schemas.microsoft.com/office/drawing/2014/main" id="{0FCF9AC6-D7FA-BC70-706E-8B89E9DCFB0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3749492"/>
              </p:ext>
            </p:extLst>
          </p:nvPr>
        </p:nvGraphicFramePr>
        <p:xfrm>
          <a:off x="8078479" y="1664196"/>
          <a:ext cx="3927193" cy="24729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pic>
        <p:nvPicPr>
          <p:cNvPr id="27" name="Image 26">
            <a:extLst>
              <a:ext uri="{FF2B5EF4-FFF2-40B4-BE49-F238E27FC236}">
                <a16:creationId xmlns:a16="http://schemas.microsoft.com/office/drawing/2014/main" id="{8A0DA152-F44B-72EB-A1CA-96F4425C4E2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94" t="51549" r="16493" b="31229"/>
          <a:stretch/>
        </p:blipFill>
        <p:spPr>
          <a:xfrm>
            <a:off x="746142" y="3931878"/>
            <a:ext cx="2663904" cy="1217085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E98FA5B7-BF70-6AD6-AA94-F3EBC4E3926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6" t="55705" r="14041" b="15264"/>
          <a:stretch/>
        </p:blipFill>
        <p:spPr>
          <a:xfrm>
            <a:off x="3852843" y="3848991"/>
            <a:ext cx="2737548" cy="1367049"/>
          </a:xfrm>
          <a:prstGeom prst="rect">
            <a:avLst/>
          </a:prstGeom>
        </p:spPr>
      </p:pic>
      <p:sp>
        <p:nvSpPr>
          <p:cNvPr id="29" name="ZoneTexte 28">
            <a:extLst>
              <a:ext uri="{FF2B5EF4-FFF2-40B4-BE49-F238E27FC236}">
                <a16:creationId xmlns:a16="http://schemas.microsoft.com/office/drawing/2014/main" id="{6DCAAE6B-CBA6-1D80-E371-6DD8AC2E04E9}"/>
              </a:ext>
            </a:extLst>
          </p:cNvPr>
          <p:cNvSpPr txBox="1"/>
          <p:nvPr/>
        </p:nvSpPr>
        <p:spPr>
          <a:xfrm>
            <a:off x="6561959" y="4010180"/>
            <a:ext cx="77922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 NC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51957F59-C18E-92BA-A3B9-5A3264627810}"/>
              </a:ext>
            </a:extLst>
          </p:cNvPr>
          <p:cNvSpPr txBox="1"/>
          <p:nvPr/>
        </p:nvSpPr>
        <p:spPr>
          <a:xfrm>
            <a:off x="6576175" y="4336457"/>
            <a:ext cx="77922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 CH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90A0422A-0DE4-5E7D-ED10-24D3209FDA19}"/>
              </a:ext>
            </a:extLst>
          </p:cNvPr>
          <p:cNvSpPr txBox="1"/>
          <p:nvPr/>
        </p:nvSpPr>
        <p:spPr>
          <a:xfrm>
            <a:off x="925811" y="3911444"/>
            <a:ext cx="77922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PC NC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79904334-E1BF-4D01-808B-D10546322AE3}"/>
              </a:ext>
            </a:extLst>
          </p:cNvPr>
          <p:cNvSpPr txBox="1"/>
          <p:nvPr/>
        </p:nvSpPr>
        <p:spPr>
          <a:xfrm>
            <a:off x="2577485" y="3922368"/>
            <a:ext cx="77922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PC CH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4CF82A4F-9518-32A0-E86B-560833B6835E}"/>
              </a:ext>
            </a:extLst>
          </p:cNvPr>
          <p:cNvSpPr txBox="1"/>
          <p:nvPr/>
        </p:nvSpPr>
        <p:spPr>
          <a:xfrm>
            <a:off x="3950242" y="3839213"/>
            <a:ext cx="47059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6H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06047CFF-141D-25F6-78B4-0EBE2C3A5034}"/>
              </a:ext>
            </a:extLst>
          </p:cNvPr>
          <p:cNvSpPr txBox="1"/>
          <p:nvPr/>
        </p:nvSpPr>
        <p:spPr>
          <a:xfrm>
            <a:off x="4613066" y="3857730"/>
            <a:ext cx="57013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24H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BC3B90DD-3D01-2095-0319-5F289E2D1AE7}"/>
              </a:ext>
            </a:extLst>
          </p:cNvPr>
          <p:cNvSpPr txBox="1"/>
          <p:nvPr/>
        </p:nvSpPr>
        <p:spPr>
          <a:xfrm>
            <a:off x="5272783" y="3857730"/>
            <a:ext cx="57013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72H</a:t>
            </a: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D06224ED-E1E2-FCD9-8565-BF7EF085E1CE}"/>
              </a:ext>
            </a:extLst>
          </p:cNvPr>
          <p:cNvSpPr txBox="1"/>
          <p:nvPr/>
        </p:nvSpPr>
        <p:spPr>
          <a:xfrm>
            <a:off x="5976899" y="3821353"/>
            <a:ext cx="57013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1S</a:t>
            </a:r>
          </a:p>
        </p:txBody>
      </p:sp>
    </p:spTree>
    <p:extLst>
      <p:ext uri="{BB962C8B-B14F-4D97-AF65-F5344CB8AC3E}">
        <p14:creationId xmlns:p14="http://schemas.microsoft.com/office/powerpoint/2010/main" val="2281096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9" grpId="0" animBg="1"/>
      <p:bldP spid="22" grpId="0"/>
      <p:bldP spid="23" grpId="0"/>
      <p:bldP spid="25" grpId="0" animBg="1"/>
      <p:bldP spid="26" grpId="0"/>
      <p:bldGraphic spid="3" grpId="0">
        <p:bldAsOne/>
      </p:bldGraphic>
      <p:bldGraphic spid="4" grpId="0">
        <p:bldAsOne/>
      </p:bldGraphic>
      <p:bldP spid="29" grpId="0"/>
      <p:bldP spid="30" grpId="0"/>
      <p:bldP spid="32" grpId="0"/>
      <p:bldP spid="33" grpId="0"/>
      <p:bldP spid="34" grpId="0"/>
      <p:bldP spid="35" grpId="0"/>
      <p:bldP spid="36" grpId="0"/>
      <p:bldP spid="3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BC550EC-8127-A657-B5B7-3C9BA0C98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6E63C-6C58-43C3-A6CA-EAE4D4A848DB}" type="slidenum">
              <a:rPr lang="fr-FR" smtClean="0"/>
              <a:t>9</a:t>
            </a:fld>
            <a:endParaRPr lang="fr-FR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57721EFA-90BA-D0C5-00E8-07983464299D}"/>
              </a:ext>
            </a:extLst>
          </p:cNvPr>
          <p:cNvSpPr/>
          <p:nvPr/>
        </p:nvSpPr>
        <p:spPr>
          <a:xfrm>
            <a:off x="91721" y="138069"/>
            <a:ext cx="1260000" cy="1260000"/>
          </a:xfrm>
          <a:prstGeom prst="ellipse">
            <a:avLst/>
          </a:prstGeom>
          <a:solidFill>
            <a:schemeClr val="accent2">
              <a:alpha val="54000"/>
            </a:schemeClr>
          </a:solidFill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721CC37-ECA2-A7EE-D512-3767E1FFE6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3056" b="70185" l="44844" r="65729"/>
                    </a14:imgEffect>
                  </a14:imgLayer>
                </a14:imgProps>
              </a:ext>
            </a:extLst>
          </a:blip>
          <a:srcRect l="44490" t="51392" r="34289" b="30226"/>
          <a:stretch/>
        </p:blipFill>
        <p:spPr>
          <a:xfrm>
            <a:off x="91721" y="522187"/>
            <a:ext cx="1249799" cy="608960"/>
          </a:xfrm>
          <a:prstGeom prst="rect">
            <a:avLst/>
          </a:prstGeom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id="{B81D5064-521A-EF45-5FC7-D4D94E3F1C69}"/>
              </a:ext>
            </a:extLst>
          </p:cNvPr>
          <p:cNvSpPr txBox="1">
            <a:spLocks/>
          </p:cNvSpPr>
          <p:nvPr/>
        </p:nvSpPr>
        <p:spPr>
          <a:xfrm>
            <a:off x="972751" y="72506"/>
            <a:ext cx="1147512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3200" dirty="0">
                <a:latin typeface="Century Gothic" panose="020B0502020202020204" pitchFamily="34" charset="0"/>
              </a:rPr>
              <a:t>Manipulabilité des biomatériaux </a:t>
            </a:r>
          </a:p>
          <a:p>
            <a:pPr algn="ctr"/>
            <a:r>
              <a:rPr lang="fr-FR" sz="3200" dirty="0">
                <a:latin typeface="Century Gothic" panose="020B0502020202020204" pitchFamily="34" charset="0"/>
              </a:rPr>
              <a:t>Faisabilité dans un contexte pré-clinique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50B150F5-0A54-8627-E198-0162120E864A}"/>
              </a:ext>
            </a:extLst>
          </p:cNvPr>
          <p:cNvSpPr txBox="1"/>
          <p:nvPr/>
        </p:nvSpPr>
        <p:spPr>
          <a:xfrm>
            <a:off x="1224038" y="1470466"/>
            <a:ext cx="32319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Century Gothic" panose="020B0502020202020204" pitchFamily="34" charset="0"/>
              </a:rPr>
              <a:t>Cavités dentaires 3x3x5mm</a:t>
            </a:r>
          </a:p>
        </p:txBody>
      </p: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D27B24FD-1CD4-08BD-15C1-88DDC3B18F31}"/>
              </a:ext>
            </a:extLst>
          </p:cNvPr>
          <p:cNvCxnSpPr>
            <a:cxnSpLocks/>
          </p:cNvCxnSpPr>
          <p:nvPr/>
        </p:nvCxnSpPr>
        <p:spPr>
          <a:xfrm>
            <a:off x="424362" y="1655132"/>
            <a:ext cx="70485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0" name="Groupe 9">
            <a:extLst>
              <a:ext uri="{FF2B5EF4-FFF2-40B4-BE49-F238E27FC236}">
                <a16:creationId xmlns:a16="http://schemas.microsoft.com/office/drawing/2014/main" id="{4D26A342-C8CC-BD5C-3F1F-371FC356B9B9}"/>
              </a:ext>
            </a:extLst>
          </p:cNvPr>
          <p:cNvGrpSpPr>
            <a:grpSpLocks noChangeAspect="1"/>
          </p:cNvGrpSpPr>
          <p:nvPr/>
        </p:nvGrpSpPr>
        <p:grpSpPr>
          <a:xfrm>
            <a:off x="3604533" y="4289159"/>
            <a:ext cx="4112436" cy="1424700"/>
            <a:chOff x="5521910" y="870053"/>
            <a:chExt cx="3826275" cy="1325563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D9F7BA98-5495-7E33-E709-5FCD44E600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14" b="18959"/>
            <a:stretch/>
          </p:blipFill>
          <p:spPr>
            <a:xfrm>
              <a:off x="5521910" y="870053"/>
              <a:ext cx="3826275" cy="1325563"/>
            </a:xfrm>
            <a:prstGeom prst="rect">
              <a:avLst/>
            </a:prstGeom>
          </p:spPr>
        </p:pic>
        <p:sp>
          <p:nvSpPr>
            <p:cNvPr id="12" name="Ellipse 11">
              <a:extLst>
                <a:ext uri="{FF2B5EF4-FFF2-40B4-BE49-F238E27FC236}">
                  <a16:creationId xmlns:a16="http://schemas.microsoft.com/office/drawing/2014/main" id="{309A1177-FCDF-CA22-8C7D-058D8BBA528A}"/>
                </a:ext>
              </a:extLst>
            </p:cNvPr>
            <p:cNvSpPr/>
            <p:nvPr/>
          </p:nvSpPr>
          <p:spPr>
            <a:xfrm>
              <a:off x="5769432" y="915010"/>
              <a:ext cx="403200" cy="401715"/>
            </a:xfrm>
            <a:prstGeom prst="ellipse">
              <a:avLst/>
            </a:prstGeom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/>
                <a:t>1</a:t>
              </a:r>
            </a:p>
          </p:txBody>
        </p:sp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id="{A4FC96B7-0E6D-7DD8-21F5-0306B52D300A}"/>
                </a:ext>
              </a:extLst>
            </p:cNvPr>
            <p:cNvSpPr/>
            <p:nvPr/>
          </p:nvSpPr>
          <p:spPr>
            <a:xfrm>
              <a:off x="6806159" y="915010"/>
              <a:ext cx="403200" cy="401715"/>
            </a:xfrm>
            <a:prstGeom prst="ellipse">
              <a:avLst/>
            </a:prstGeom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/>
                <a:t>2</a:t>
              </a:r>
            </a:p>
          </p:txBody>
        </p:sp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5BC0A713-4150-CDD6-78DE-D40414E31B9A}"/>
                </a:ext>
              </a:extLst>
            </p:cNvPr>
            <p:cNvSpPr/>
            <p:nvPr/>
          </p:nvSpPr>
          <p:spPr>
            <a:xfrm>
              <a:off x="7842886" y="898819"/>
              <a:ext cx="403200" cy="401715"/>
            </a:xfrm>
            <a:prstGeom prst="ellipse">
              <a:avLst/>
            </a:prstGeom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/>
                <a:t>3</a:t>
              </a:r>
            </a:p>
          </p:txBody>
        </p:sp>
        <p:sp>
          <p:nvSpPr>
            <p:cNvPr id="15" name="Ellipse 14">
              <a:extLst>
                <a:ext uri="{FF2B5EF4-FFF2-40B4-BE49-F238E27FC236}">
                  <a16:creationId xmlns:a16="http://schemas.microsoft.com/office/drawing/2014/main" id="{D66FAE6C-3F08-1192-588A-2B6A335AE687}"/>
                </a:ext>
              </a:extLst>
            </p:cNvPr>
            <p:cNvSpPr/>
            <p:nvPr/>
          </p:nvSpPr>
          <p:spPr>
            <a:xfrm>
              <a:off x="8876402" y="915010"/>
              <a:ext cx="403200" cy="401715"/>
            </a:xfrm>
            <a:prstGeom prst="ellipse">
              <a:avLst/>
            </a:prstGeom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/>
                <a:t>4</a:t>
              </a:r>
            </a:p>
          </p:txBody>
        </p:sp>
      </p:grpSp>
      <p:sp>
        <p:nvSpPr>
          <p:cNvPr id="16" name="Ellipse 15">
            <a:extLst>
              <a:ext uri="{FF2B5EF4-FFF2-40B4-BE49-F238E27FC236}">
                <a16:creationId xmlns:a16="http://schemas.microsoft.com/office/drawing/2014/main" id="{6F2F3245-D0D1-9D83-B868-CCE3CB933894}"/>
              </a:ext>
            </a:extLst>
          </p:cNvPr>
          <p:cNvSpPr/>
          <p:nvPr/>
        </p:nvSpPr>
        <p:spPr>
          <a:xfrm>
            <a:off x="348686" y="1928423"/>
            <a:ext cx="403200" cy="401715"/>
          </a:xfrm>
          <a:prstGeom prst="ellipse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1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C5E195C4-9E03-87D9-F2DD-A8758AC872AA}"/>
              </a:ext>
            </a:extLst>
          </p:cNvPr>
          <p:cNvSpPr txBox="1"/>
          <p:nvPr/>
        </p:nvSpPr>
        <p:spPr>
          <a:xfrm>
            <a:off x="808861" y="1944614"/>
            <a:ext cx="24881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Century Gothic" panose="020B0502020202020204" pitchFamily="34" charset="0"/>
              </a:rPr>
              <a:t>Ciment CaP modèle</a:t>
            </a: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1833C1A8-2A09-213D-E7EC-DBBC73A9182E}"/>
              </a:ext>
            </a:extLst>
          </p:cNvPr>
          <p:cNvSpPr/>
          <p:nvPr/>
        </p:nvSpPr>
        <p:spPr>
          <a:xfrm>
            <a:off x="348686" y="2498074"/>
            <a:ext cx="403200" cy="401715"/>
          </a:xfrm>
          <a:prstGeom prst="ellipse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2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67B9B527-9F2B-0872-BB57-7EE01198327D}"/>
              </a:ext>
            </a:extLst>
          </p:cNvPr>
          <p:cNvSpPr txBox="1"/>
          <p:nvPr/>
        </p:nvSpPr>
        <p:spPr>
          <a:xfrm>
            <a:off x="812638" y="2514265"/>
            <a:ext cx="17219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Century Gothic" panose="020B0502020202020204" pitchFamily="34" charset="0"/>
              </a:rPr>
              <a:t>CaP + </a:t>
            </a:r>
            <a:r>
              <a:rPr lang="fr-FR" dirty="0" err="1">
                <a:latin typeface="Century Gothic" panose="020B0502020202020204" pitchFamily="34" charset="0"/>
              </a:rPr>
              <a:t>MACs</a:t>
            </a:r>
            <a:r>
              <a:rPr lang="fr-FR" dirty="0">
                <a:latin typeface="Century Gothic" panose="020B0502020202020204" pitchFamily="34" charset="0"/>
              </a:rPr>
              <a:t>  </a:t>
            </a: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DFBE1DED-BEE5-0CF5-D2B0-B8D69C5DFA08}"/>
              </a:ext>
            </a:extLst>
          </p:cNvPr>
          <p:cNvSpPr/>
          <p:nvPr/>
        </p:nvSpPr>
        <p:spPr>
          <a:xfrm>
            <a:off x="348686" y="3067725"/>
            <a:ext cx="403200" cy="401715"/>
          </a:xfrm>
          <a:prstGeom prst="ellipse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3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B66E7E01-D2B8-5615-ACED-4D2410EEDE7B}"/>
              </a:ext>
            </a:extLst>
          </p:cNvPr>
          <p:cNvSpPr txBox="1"/>
          <p:nvPr/>
        </p:nvSpPr>
        <p:spPr>
          <a:xfrm>
            <a:off x="808861" y="3074543"/>
            <a:ext cx="3647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Century Gothic" panose="020B0502020202020204" pitchFamily="34" charset="0"/>
              </a:rPr>
              <a:t>Composite commercial (DMG)</a:t>
            </a:r>
          </a:p>
        </p:txBody>
      </p:sp>
      <p:sp>
        <p:nvSpPr>
          <p:cNvPr id="22" name="Flèche : droite 21">
            <a:extLst>
              <a:ext uri="{FF2B5EF4-FFF2-40B4-BE49-F238E27FC236}">
                <a16:creationId xmlns:a16="http://schemas.microsoft.com/office/drawing/2014/main" id="{CFE247D5-233A-DC59-56F4-81D6944450E2}"/>
              </a:ext>
            </a:extLst>
          </p:cNvPr>
          <p:cNvSpPr/>
          <p:nvPr/>
        </p:nvSpPr>
        <p:spPr>
          <a:xfrm>
            <a:off x="436281" y="6037571"/>
            <a:ext cx="895351" cy="371475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1D28BC53-E638-2130-A88F-D2DE60529387}"/>
              </a:ext>
            </a:extLst>
          </p:cNvPr>
          <p:cNvSpPr/>
          <p:nvPr/>
        </p:nvSpPr>
        <p:spPr>
          <a:xfrm>
            <a:off x="348686" y="3645883"/>
            <a:ext cx="403200" cy="401715"/>
          </a:xfrm>
          <a:prstGeom prst="ellipse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4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8D7E0A58-9A66-D1E8-2DD5-876BE866B7DE}"/>
              </a:ext>
            </a:extLst>
          </p:cNvPr>
          <p:cNvSpPr txBox="1"/>
          <p:nvPr/>
        </p:nvSpPr>
        <p:spPr>
          <a:xfrm>
            <a:off x="808861" y="3662858"/>
            <a:ext cx="1762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Century Gothic" panose="020B0502020202020204" pitchFamily="34" charset="0"/>
              </a:rPr>
              <a:t>DMG + </a:t>
            </a:r>
            <a:r>
              <a:rPr lang="fr-FR" dirty="0" err="1">
                <a:latin typeface="Century Gothic" panose="020B0502020202020204" pitchFamily="34" charset="0"/>
              </a:rPr>
              <a:t>MACs</a:t>
            </a:r>
            <a:r>
              <a:rPr lang="fr-FR" dirty="0"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25" name="Accolade fermante 24">
            <a:extLst>
              <a:ext uri="{FF2B5EF4-FFF2-40B4-BE49-F238E27FC236}">
                <a16:creationId xmlns:a16="http://schemas.microsoft.com/office/drawing/2014/main" id="{9A269BA1-57A9-1119-9E5D-93031D40DAC7}"/>
              </a:ext>
            </a:extLst>
          </p:cNvPr>
          <p:cNvSpPr/>
          <p:nvPr/>
        </p:nvSpPr>
        <p:spPr>
          <a:xfrm>
            <a:off x="4350554" y="3156086"/>
            <a:ext cx="272771" cy="862951"/>
          </a:xfrm>
          <a:prstGeom prst="rightBrac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Accolade fermante 25">
            <a:extLst>
              <a:ext uri="{FF2B5EF4-FFF2-40B4-BE49-F238E27FC236}">
                <a16:creationId xmlns:a16="http://schemas.microsoft.com/office/drawing/2014/main" id="{BD037533-ABD7-59DF-C5B2-50380C807312}"/>
              </a:ext>
            </a:extLst>
          </p:cNvPr>
          <p:cNvSpPr/>
          <p:nvPr/>
        </p:nvSpPr>
        <p:spPr>
          <a:xfrm>
            <a:off x="3331762" y="2015960"/>
            <a:ext cx="272771" cy="862951"/>
          </a:xfrm>
          <a:prstGeom prst="rightBrac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B5E30F76-CBCC-9066-A5C5-73C7913D075A}"/>
              </a:ext>
            </a:extLst>
          </p:cNvPr>
          <p:cNvSpPr txBox="1"/>
          <p:nvPr/>
        </p:nvSpPr>
        <p:spPr>
          <a:xfrm>
            <a:off x="3843825" y="2262769"/>
            <a:ext cx="28664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Century Gothic" panose="020B0502020202020204" pitchFamily="34" charset="0"/>
              </a:rPr>
              <a:t>Dissolution/précipitation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4C09B107-13B5-EC01-5FC5-D201F9462370}"/>
              </a:ext>
            </a:extLst>
          </p:cNvPr>
          <p:cNvSpPr txBox="1"/>
          <p:nvPr/>
        </p:nvSpPr>
        <p:spPr>
          <a:xfrm>
            <a:off x="4792760" y="3343551"/>
            <a:ext cx="31229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latin typeface="Century Gothic" panose="020B0502020202020204" pitchFamily="34" charset="0"/>
              </a:rPr>
              <a:t>Photo-polymérisation</a:t>
            </a:r>
            <a:r>
              <a:rPr lang="fr-FR" dirty="0">
                <a:latin typeface="Century Gothic" panose="020B0502020202020204" pitchFamily="34" charset="0"/>
              </a:rPr>
              <a:t> (40s)</a:t>
            </a:r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6F5AA4D4-D09F-E0EE-3067-18802F1FAE5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07" t="31320" r="18236" b="38770"/>
          <a:stretch/>
        </p:blipFill>
        <p:spPr>
          <a:xfrm>
            <a:off x="8085166" y="2899789"/>
            <a:ext cx="1289253" cy="11830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0" name="ZoneTexte 29">
            <a:extLst>
              <a:ext uri="{FF2B5EF4-FFF2-40B4-BE49-F238E27FC236}">
                <a16:creationId xmlns:a16="http://schemas.microsoft.com/office/drawing/2014/main" id="{09959751-8426-D914-63DD-70861B771AE0}"/>
              </a:ext>
            </a:extLst>
          </p:cNvPr>
          <p:cNvSpPr txBox="1"/>
          <p:nvPr/>
        </p:nvSpPr>
        <p:spPr>
          <a:xfrm>
            <a:off x="1351721" y="5828470"/>
            <a:ext cx="925926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b="1" dirty="0">
                <a:latin typeface="Century Gothic" panose="020B0502020202020204" pitchFamily="34" charset="0"/>
              </a:rPr>
              <a:t>Bonne manipulabilité de </a:t>
            </a:r>
            <a:r>
              <a:rPr lang="el-GR" b="1" dirty="0">
                <a:latin typeface="Century Gothic" panose="020B0502020202020204" pitchFamily="34" charset="0"/>
              </a:rPr>
              <a:t>α</a:t>
            </a:r>
            <a:r>
              <a:rPr lang="fr-FR" b="1" dirty="0">
                <a:latin typeface="Century Gothic" panose="020B0502020202020204" pitchFamily="34" charset="0"/>
              </a:rPr>
              <a:t>-TCP et du DMG/Ba avec ou sans </a:t>
            </a:r>
            <a:r>
              <a:rPr lang="fr-FR" b="1" dirty="0" err="1">
                <a:latin typeface="Century Gothic" panose="020B0502020202020204" pitchFamily="34" charset="0"/>
              </a:rPr>
              <a:t>CAMs</a:t>
            </a:r>
            <a:endParaRPr lang="fr-FR" b="1" dirty="0">
              <a:latin typeface="Century Gothic" panose="020B0502020202020204" pitchFamily="34" charset="0"/>
            </a:endParaRPr>
          </a:p>
          <a:p>
            <a:endParaRPr lang="fr-FR" b="1" dirty="0"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b="1" dirty="0">
                <a:latin typeface="Century Gothic" panose="020B0502020202020204" pitchFamily="34" charset="0"/>
              </a:rPr>
              <a:t>Réaction de prise rapide pour </a:t>
            </a:r>
            <a:r>
              <a:rPr lang="el-GR" b="1" dirty="0">
                <a:latin typeface="Century Gothic" panose="020B0502020202020204" pitchFamily="34" charset="0"/>
              </a:rPr>
              <a:t>α</a:t>
            </a:r>
            <a:r>
              <a:rPr lang="fr-FR" b="1" dirty="0">
                <a:latin typeface="Century Gothic" panose="020B0502020202020204" pitchFamily="34" charset="0"/>
              </a:rPr>
              <a:t>-TCP (&lt; 15 min) </a:t>
            </a:r>
            <a:r>
              <a:rPr lang="fr-FR" b="1" dirty="0">
                <a:latin typeface="Century Gothic" panose="020B0502020202020204" pitchFamily="34" charset="0"/>
                <a:sym typeface="Wingdings" panose="05000000000000000000" pitchFamily="2" charset="2"/>
              </a:rPr>
              <a:t> application clinique possible</a:t>
            </a:r>
          </a:p>
        </p:txBody>
      </p:sp>
    </p:spTree>
    <p:extLst>
      <p:ext uri="{BB962C8B-B14F-4D97-AF65-F5344CB8AC3E}">
        <p14:creationId xmlns:p14="http://schemas.microsoft.com/office/powerpoint/2010/main" val="3801037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6" grpId="0" animBg="1"/>
      <p:bldP spid="17" grpId="0"/>
      <p:bldP spid="18" grpId="0" animBg="1"/>
      <p:bldP spid="19" grpId="0"/>
      <p:bldP spid="20" grpId="0" animBg="1"/>
      <p:bldP spid="21" grpId="0"/>
      <p:bldP spid="22" grpId="0" animBg="1"/>
      <p:bldP spid="23" grpId="0" animBg="1"/>
      <p:bldP spid="24" grpId="0"/>
      <p:bldP spid="25" grpId="0" animBg="1"/>
      <p:bldP spid="26" grpId="0" animBg="1"/>
      <p:bldP spid="27" grpId="0"/>
      <p:bldP spid="28" grpId="0"/>
    </p:bldLst>
  </p:timing>
</p:sld>
</file>

<file path=ppt/theme/theme1.xml><?xml version="1.0" encoding="utf-8"?>
<a:theme xmlns:a="http://schemas.openxmlformats.org/drawingml/2006/main" name="1_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</TotalTime>
  <Words>890</Words>
  <Application>Microsoft Office PowerPoint</Application>
  <PresentationFormat>Widescreen</PresentationFormat>
  <Paragraphs>218</Paragraphs>
  <Slides>12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Arial</vt:lpstr>
      <vt:lpstr>Book Antiqua</vt:lpstr>
      <vt:lpstr>Calibri</vt:lpstr>
      <vt:lpstr>Calibri Light</vt:lpstr>
      <vt:lpstr>Century Gothic</vt:lpstr>
      <vt:lpstr>Times New Roman</vt:lpstr>
      <vt:lpstr>wf_segoe-ui_normal</vt:lpstr>
      <vt:lpstr>Wingdings</vt:lpstr>
      <vt:lpstr>1_Thème Office</vt:lpstr>
      <vt:lpstr>Développement de biomatériaux antimicrobiens pour des applications dentaires </vt:lpstr>
      <vt:lpstr>Contexte &amp; objectifs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Développement de biomatériaux pour applications dentaires</dc:title>
  <dc:creator>Elora Bessot</dc:creator>
  <cp:lastModifiedBy>ATTIK NINA</cp:lastModifiedBy>
  <cp:revision>81</cp:revision>
  <dcterms:created xsi:type="dcterms:W3CDTF">2024-10-04T06:53:30Z</dcterms:created>
  <dcterms:modified xsi:type="dcterms:W3CDTF">2024-10-15T16:33:18Z</dcterms:modified>
</cp:coreProperties>
</file>